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Blinker"/>
      <p:regular r:id="rId23"/>
      <p:bold r:id="rId24"/>
    </p:embeddedFont>
    <p:embeddedFont>
      <p:font typeface="Fira Sans Extra Condensed"/>
      <p:regular r:id="rId25"/>
      <p:bold r:id="rId26"/>
      <p:italic r:id="rId27"/>
      <p:boldItalic r:id="rId28"/>
    </p:embeddedFont>
    <p:embeddedFont>
      <p:font typeface="Fira Sans Extra Condensed SemiBold"/>
      <p:regular r:id="rId29"/>
      <p:bold r:id="rId30"/>
      <p:italic r:id="rId31"/>
      <p:boldItalic r:id="rId32"/>
    </p:embeddedFont>
    <p:embeddedFont>
      <p:font typeface="Big Shoulders Text Light"/>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Blinker-bold.fntdata"/><Relationship Id="rId23" Type="http://schemas.openxmlformats.org/officeDocument/2006/relationships/font" Target="fonts/Blink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bold.fntdata"/><Relationship Id="rId25" Type="http://schemas.openxmlformats.org/officeDocument/2006/relationships/font" Target="fonts/FiraSansExtraCondensed-regular.fntdata"/><Relationship Id="rId28" Type="http://schemas.openxmlformats.org/officeDocument/2006/relationships/font" Target="fonts/FiraSansExtraCondensed-boldItalic.fntdata"/><Relationship Id="rId27" Type="http://schemas.openxmlformats.org/officeDocument/2006/relationships/font" Target="fonts/FiraSansExtraCondense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SemiBold-italic.fntdata"/><Relationship Id="rId30" Type="http://schemas.openxmlformats.org/officeDocument/2006/relationships/font" Target="fonts/FiraSansExtraCondensedSemiBold-bold.fntdata"/><Relationship Id="rId11" Type="http://schemas.openxmlformats.org/officeDocument/2006/relationships/slide" Target="slides/slide7.xml"/><Relationship Id="rId33" Type="http://schemas.openxmlformats.org/officeDocument/2006/relationships/font" Target="fonts/BigShouldersTextLight-regular.fntdata"/><Relationship Id="rId10" Type="http://schemas.openxmlformats.org/officeDocument/2006/relationships/slide" Target="slides/slide6.xml"/><Relationship Id="rId32" Type="http://schemas.openxmlformats.org/officeDocument/2006/relationships/font" Target="fonts/FiraSansExtraCondensedSemiBold-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BigShouldersTextLight-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714fa3cc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714fa3cc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e96fd5876e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e96fd5876e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96fd5876e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96fd5876e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714fa3ccd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714fa3ccd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2714fa3ccd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2714fa3ccd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77f93ad0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77f93ad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9566a474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9566a474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9566a474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9566a474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8d17a6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8d17a6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96fd5876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96fd5876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e9566a474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e9566a474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e96fd5876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e96fd5876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96fd5876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96fd5876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drive.google.com/file/d/1ZNyxuqNLfE_cBb_1Qsk0Hp3W5GI7ZF-z/view" TargetMode="External"/><Relationship Id="rId4" Type="http://schemas.openxmlformats.org/officeDocument/2006/relationships/image" Target="../media/image1.png"/><Relationship Id="rId5" Type="http://schemas.openxmlformats.org/officeDocument/2006/relationships/hyperlink" Target="http://drive.google.com/file/d/1uxz_O6msV6-lYxr1qHF0v9pqD-ziv0V2/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9FeIRuXJx9UT93clUlzz1NoXdboyWKnovnHMDtdCS48/copy#gid=1595013267" TargetMode="External"/><Relationship Id="rId4" Type="http://schemas.openxmlformats.org/officeDocument/2006/relationships/image" Target="../media/image3.png"/><Relationship Id="rId5" Type="http://schemas.openxmlformats.org/officeDocument/2006/relationships/hyperlink" Target="https://www.geeksforgeeks.org/understanding-googlenet-model-cnn-architecture/" TargetMode="External"/><Relationship Id="rId6" Type="http://schemas.openxmlformats.org/officeDocument/2006/relationships/hyperlink" Target="https://www.geeksforgeeks.org/convert-text-speech-python/" TargetMode="External"/><Relationship Id="rId7" Type="http://schemas.openxmlformats.org/officeDocument/2006/relationships/hyperlink" Target="https://developer.nvidia.com/embedded/jetson-nano-developer-kit#:~:text=NVIDIA%C2%AE%20Jetson%20Nano%E2%84%A2,as%20little%20as%205%20wat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9FeIRuXJx9UT93clUlzz1NoXdboyWKnovnHMDtdCS48/copy#gid=1595013267" TargetMode="External"/><Relationship Id="rId4" Type="http://schemas.openxmlformats.org/officeDocument/2006/relationships/image" Target="../media/image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5140950" y="1074150"/>
            <a:ext cx="3545700" cy="24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latin typeface="Blinker"/>
                <a:ea typeface="Blinker"/>
                <a:cs typeface="Blinker"/>
                <a:sym typeface="Blinker"/>
              </a:rPr>
              <a:t>MACHINE LEARNING BASED SMART GLASSES FOR VISUALLY IMPAIRED PEOPLE</a:t>
            </a:r>
            <a:endParaRPr b="1" sz="4900">
              <a:latin typeface="Fira Sans Extra Condensed"/>
              <a:ea typeface="Fira Sans Extra Condensed"/>
              <a:cs typeface="Fira Sans Extra Condensed"/>
              <a:sym typeface="Fira Sans Extra Condensed"/>
            </a:endParaRPr>
          </a:p>
        </p:txBody>
      </p:sp>
      <p:sp>
        <p:nvSpPr>
          <p:cNvPr id="43" name="Google Shape;43;p13"/>
          <p:cNvSpPr txBox="1"/>
          <p:nvPr>
            <p:ph idx="1" type="subTitle"/>
          </p:nvPr>
        </p:nvSpPr>
        <p:spPr>
          <a:xfrm>
            <a:off x="4805000" y="4118550"/>
            <a:ext cx="3882000" cy="611100"/>
          </a:xfrm>
          <a:prstGeom prst="rect">
            <a:avLst/>
          </a:prstGeom>
        </p:spPr>
        <p:txBody>
          <a:bodyPr anchorCtr="0" anchor="t" bIns="91425" lIns="91425" spcFirstLastPara="1" rIns="91425" wrap="square" tIns="91425">
            <a:noAutofit/>
          </a:bodyPr>
          <a:lstStyle/>
          <a:p>
            <a:pPr indent="0" lvl="0" marL="457200" rtl="0" algn="r">
              <a:spcBef>
                <a:spcPts val="0"/>
              </a:spcBef>
              <a:spcAft>
                <a:spcPts val="0"/>
              </a:spcAft>
              <a:buClr>
                <a:schemeClr val="dk1"/>
              </a:buClr>
              <a:buSzPts val="1100"/>
              <a:buFont typeface="Arial"/>
              <a:buNone/>
            </a:pPr>
            <a:r>
              <a:rPr lang="en" sz="2400">
                <a:latin typeface="Big Shoulders Text Light"/>
                <a:ea typeface="Big Shoulders Text Light"/>
                <a:cs typeface="Big Shoulders Text Light"/>
                <a:sym typeface="Big Shoulders Text Light"/>
              </a:rPr>
              <a:t>VIJAYBHASKAR REDDY AGAVINTI</a:t>
            </a:r>
            <a:endParaRPr sz="2400">
              <a:latin typeface="Big Shoulders Text Light"/>
              <a:ea typeface="Big Shoulders Text Light"/>
              <a:cs typeface="Big Shoulders Text Light"/>
              <a:sym typeface="Big Shoulders Text Light"/>
            </a:endParaRPr>
          </a:p>
          <a:p>
            <a:pPr indent="0" lvl="0" marL="457200" rtl="0" algn="r">
              <a:spcBef>
                <a:spcPts val="0"/>
              </a:spcBef>
              <a:spcAft>
                <a:spcPts val="0"/>
              </a:spcAft>
              <a:buClr>
                <a:schemeClr val="dk1"/>
              </a:buClr>
              <a:buSzPts val="1100"/>
              <a:buFont typeface="Arial"/>
              <a:buNone/>
            </a:pPr>
            <a:r>
              <a:rPr lang="en" sz="2400">
                <a:latin typeface="Big Shoulders Text Light"/>
                <a:ea typeface="Big Shoulders Text Light"/>
                <a:cs typeface="Big Shoulders Text Light"/>
                <a:sym typeface="Big Shoulders Text Light"/>
              </a:rPr>
              <a:t>CHANDU CHANDRA</a:t>
            </a:r>
            <a:endParaRPr sz="2400">
              <a:latin typeface="Big Shoulders Text Light"/>
              <a:ea typeface="Big Shoulders Text Light"/>
              <a:cs typeface="Big Shoulders Text Light"/>
              <a:sym typeface="Big Shoulders Text Light"/>
            </a:endParaRPr>
          </a:p>
          <a:p>
            <a:pPr indent="0" lvl="0" marL="0" rtl="0" algn="r">
              <a:spcBef>
                <a:spcPts val="0"/>
              </a:spcBef>
              <a:spcAft>
                <a:spcPts val="0"/>
              </a:spcAft>
              <a:buNone/>
            </a:pPr>
            <a:r>
              <a:t/>
            </a:r>
            <a:endParaRPr/>
          </a:p>
        </p:txBody>
      </p:sp>
      <p:grpSp>
        <p:nvGrpSpPr>
          <p:cNvPr id="44" name="Google Shape;44;p13"/>
          <p:cNvGrpSpPr/>
          <p:nvPr/>
        </p:nvGrpSpPr>
        <p:grpSpPr>
          <a:xfrm>
            <a:off x="457194" y="411475"/>
            <a:ext cx="4385617" cy="4733627"/>
            <a:chOff x="457194" y="411475"/>
            <a:chExt cx="4385617" cy="4733627"/>
          </a:xfrm>
        </p:grpSpPr>
        <p:sp>
          <p:nvSpPr>
            <p:cNvPr id="45" name="Google Shape;45;p13"/>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13"/>
            <p:cNvGrpSpPr/>
            <p:nvPr/>
          </p:nvGrpSpPr>
          <p:grpSpPr>
            <a:xfrm>
              <a:off x="457194" y="824705"/>
              <a:ext cx="4385617" cy="4320397"/>
              <a:chOff x="457209" y="411470"/>
              <a:chExt cx="4385617" cy="4320397"/>
            </a:xfrm>
          </p:grpSpPr>
          <p:sp>
            <p:nvSpPr>
              <p:cNvPr id="47" name="Google Shape;47;p13"/>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3"/>
            <p:cNvSpPr/>
            <p:nvPr/>
          </p:nvSpPr>
          <p:spPr>
            <a:xfrm>
              <a:off x="2897110" y="1017082"/>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107158" y="1563464"/>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39527" y="2628883"/>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3998124" y="4018260"/>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grpSp>
        <p:nvGrpSpPr>
          <p:cNvPr id="1030" name="Google Shape;1030;p22"/>
          <p:cNvGrpSpPr/>
          <p:nvPr/>
        </p:nvGrpSpPr>
        <p:grpSpPr>
          <a:xfrm>
            <a:off x="91107" y="128499"/>
            <a:ext cx="708089" cy="689475"/>
            <a:chOff x="1085850" y="1181650"/>
            <a:chExt cx="2247902" cy="3550335"/>
          </a:xfrm>
        </p:grpSpPr>
        <p:sp>
          <p:nvSpPr>
            <p:cNvPr id="1031" name="Google Shape;1031;p22"/>
            <p:cNvSpPr/>
            <p:nvPr/>
          </p:nvSpPr>
          <p:spPr>
            <a:xfrm>
              <a:off x="1550204" y="1181650"/>
              <a:ext cx="1318561" cy="1318561"/>
            </a:xfrm>
            <a:custGeom>
              <a:rect b="b" l="l" r="r" t="t"/>
              <a:pathLst>
                <a:path extrusionOk="0" h="26257" w="26257">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1623520" y="1254966"/>
              <a:ext cx="1172579" cy="1171926"/>
            </a:xfrm>
            <a:custGeom>
              <a:rect b="b" l="l" r="r" t="t"/>
              <a:pathLst>
                <a:path extrusionOk="0" h="23337" w="2335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2651305" y="1619641"/>
              <a:ext cx="77887" cy="58554"/>
            </a:xfrm>
            <a:custGeom>
              <a:rect b="b" l="l" r="r" t="t"/>
              <a:pathLst>
                <a:path extrusionOk="0" h="1166" w="1551">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2049910" y="1554660"/>
              <a:ext cx="301104" cy="117760"/>
            </a:xfrm>
            <a:custGeom>
              <a:rect b="b" l="l" r="r" t="t"/>
              <a:pathLst>
                <a:path extrusionOk="0" h="2345" w="5996">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2008130" y="1750204"/>
              <a:ext cx="354435" cy="233511"/>
            </a:xfrm>
            <a:custGeom>
              <a:rect b="b" l="l" r="r" t="t"/>
              <a:pathLst>
                <a:path extrusionOk="0" h="4650" w="7058">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2487297" y="1939923"/>
              <a:ext cx="24506" cy="101038"/>
            </a:xfrm>
            <a:custGeom>
              <a:rect b="b" l="l" r="r" t="t"/>
              <a:pathLst>
                <a:path extrusionOk="0" h="2012" w="488">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2651305" y="1846018"/>
              <a:ext cx="67593" cy="194944"/>
            </a:xfrm>
            <a:custGeom>
              <a:rect b="b" l="l" r="r" t="t"/>
              <a:pathLst>
                <a:path extrusionOk="0" h="3882" w="1346">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1728373" y="1745032"/>
              <a:ext cx="91998" cy="295932"/>
            </a:xfrm>
            <a:custGeom>
              <a:rect b="b" l="l" r="r" t="t"/>
              <a:pathLst>
                <a:path extrusionOk="0" h="5893" w="1832">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2262829" y="1242714"/>
              <a:ext cx="24506" cy="143471"/>
            </a:xfrm>
            <a:custGeom>
              <a:rect b="b" l="l" r="r" t="t"/>
              <a:pathLst>
                <a:path extrusionOk="0" h="2857" w="488">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2487297" y="1242714"/>
              <a:ext cx="320990" cy="341579"/>
            </a:xfrm>
            <a:custGeom>
              <a:rect b="b" l="l" r="r" t="t"/>
              <a:pathLst>
                <a:path extrusionOk="0" h="6802" w="6392">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1692317" y="1302522"/>
              <a:ext cx="504937" cy="224522"/>
            </a:xfrm>
            <a:custGeom>
              <a:rect b="b" l="l" r="r" t="t"/>
              <a:pathLst>
                <a:path extrusionOk="0" h="4471" w="10055">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1692317" y="1647913"/>
              <a:ext cx="93957" cy="24506"/>
            </a:xfrm>
            <a:custGeom>
              <a:rect b="b" l="l" r="r" t="t"/>
              <a:pathLst>
                <a:path extrusionOk="0" h="488" w="1871">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1904583" y="1793290"/>
              <a:ext cx="184650" cy="247673"/>
            </a:xfrm>
            <a:custGeom>
              <a:rect b="b" l="l" r="r" t="t"/>
              <a:pathLst>
                <a:path extrusionOk="0" h="4932" w="3677">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1771458" y="1514788"/>
              <a:ext cx="290759" cy="290759"/>
            </a:xfrm>
            <a:custGeom>
              <a:rect b="b" l="l" r="r" t="t"/>
              <a:pathLst>
                <a:path extrusionOk="0" h="5790" w="579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2170832" y="1373930"/>
              <a:ext cx="208453" cy="208453"/>
            </a:xfrm>
            <a:custGeom>
              <a:rect b="b" l="l" r="r" t="t"/>
              <a:pathLst>
                <a:path extrusionOk="0" h="4151" w="4151">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2311690" y="1572035"/>
              <a:ext cx="375677" cy="380146"/>
            </a:xfrm>
            <a:custGeom>
              <a:rect b="b" l="l" r="r" t="t"/>
              <a:pathLst>
                <a:path extrusionOk="0" h="7570" w="7481">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2033841" y="1325069"/>
              <a:ext cx="56645" cy="56645"/>
            </a:xfrm>
            <a:custGeom>
              <a:rect b="b" l="l" r="r" t="t"/>
              <a:pathLst>
                <a:path extrusionOk="0" h="1128" w="1128">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1676248" y="1631843"/>
              <a:ext cx="56645" cy="57298"/>
            </a:xfrm>
            <a:custGeom>
              <a:rect b="b" l="l" r="r" t="t"/>
              <a:pathLst>
                <a:path extrusionOk="0" h="1141" w="1128">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2048655" y="1914865"/>
              <a:ext cx="56645" cy="57248"/>
            </a:xfrm>
            <a:custGeom>
              <a:rect b="b" l="l" r="r" t="t"/>
              <a:pathLst>
                <a:path extrusionOk="0" h="1140" w="1128">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2235159" y="1943137"/>
              <a:ext cx="57298" cy="56645"/>
            </a:xfrm>
            <a:custGeom>
              <a:rect b="b" l="l" r="r" t="t"/>
              <a:pathLst>
                <a:path extrusionOk="0" h="1128" w="1141">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2156721" y="1733482"/>
              <a:ext cx="57248" cy="57298"/>
            </a:xfrm>
            <a:custGeom>
              <a:rect b="b" l="l" r="r" t="t"/>
              <a:pathLst>
                <a:path extrusionOk="0" h="1141" w="114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2686005" y="1603571"/>
              <a:ext cx="57298" cy="56645"/>
            </a:xfrm>
            <a:custGeom>
              <a:rect b="b" l="l" r="r" t="t"/>
              <a:pathLst>
                <a:path extrusionOk="0" h="1128" w="1141">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1819667" y="1563649"/>
              <a:ext cx="194292" cy="193689"/>
            </a:xfrm>
            <a:custGeom>
              <a:rect b="b" l="l" r="r" t="t"/>
              <a:pathLst>
                <a:path extrusionOk="0" h="3857" w="3869">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2199807" y="1403508"/>
              <a:ext cx="150552" cy="149899"/>
            </a:xfrm>
            <a:custGeom>
              <a:rect b="b" l="l" r="r" t="t"/>
              <a:pathLst>
                <a:path extrusionOk="0" h="2985" w="2998">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2238373" y="1441472"/>
              <a:ext cx="73368" cy="73368"/>
            </a:xfrm>
            <a:custGeom>
              <a:rect b="b" l="l" r="r" t="t"/>
              <a:pathLst>
                <a:path extrusionOk="0" h="1461" w="1461">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1865364" y="1608693"/>
              <a:ext cx="102946" cy="102946"/>
            </a:xfrm>
            <a:custGeom>
              <a:rect b="b" l="l" r="r" t="t"/>
              <a:pathLst>
                <a:path extrusionOk="0" h="2050" w="205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2368937" y="1631843"/>
              <a:ext cx="260528" cy="260528"/>
            </a:xfrm>
            <a:custGeom>
              <a:rect b="b" l="l" r="r" t="t"/>
              <a:pathLst>
                <a:path extrusionOk="0" h="5188" w="5188">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2452547" y="1715454"/>
              <a:ext cx="93957" cy="93304"/>
            </a:xfrm>
            <a:custGeom>
              <a:rect b="b" l="l" r="r" t="t"/>
              <a:pathLst>
                <a:path extrusionOk="0" h="1858" w="1871">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1226658" y="2344469"/>
              <a:ext cx="1965613" cy="679895"/>
            </a:xfrm>
            <a:custGeom>
              <a:rect b="b" l="l" r="r" t="t"/>
              <a:pathLst>
                <a:path extrusionOk="0" h="13539" w="39142">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1482662" y="2021626"/>
              <a:ext cx="1454299" cy="130616"/>
            </a:xfrm>
            <a:custGeom>
              <a:rect b="b" l="l" r="r" t="t"/>
              <a:pathLst>
                <a:path extrusionOk="0" h="2601" w="28960">
                  <a:moveTo>
                    <a:pt x="0" y="0"/>
                  </a:moveTo>
                  <a:lnTo>
                    <a:pt x="0" y="2600"/>
                  </a:lnTo>
                  <a:lnTo>
                    <a:pt x="28959" y="2600"/>
                  </a:lnTo>
                  <a:lnTo>
                    <a:pt x="289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3192189" y="4322206"/>
              <a:ext cx="141563" cy="409775"/>
            </a:xfrm>
            <a:custGeom>
              <a:rect b="b" l="l" r="r" t="t"/>
              <a:pathLst>
                <a:path extrusionOk="0" h="8160" w="2819">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1085850" y="4322206"/>
              <a:ext cx="140860" cy="409775"/>
            </a:xfrm>
            <a:custGeom>
              <a:rect b="b" l="l" r="r" t="t"/>
              <a:pathLst>
                <a:path extrusionOk="0" h="8160" w="2805">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1405479" y="2091076"/>
              <a:ext cx="1608617" cy="1580998"/>
            </a:xfrm>
            <a:custGeom>
              <a:rect b="b" l="l" r="r" t="t"/>
              <a:pathLst>
                <a:path extrusionOk="0" h="31483" w="32033">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1675595" y="2506569"/>
              <a:ext cx="355741" cy="356343"/>
            </a:xfrm>
            <a:custGeom>
              <a:rect b="b" l="l" r="r" t="t"/>
              <a:pathLst>
                <a:path extrusionOk="0" h="7096" w="7084">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1731586" y="2562510"/>
              <a:ext cx="243806" cy="244459"/>
            </a:xfrm>
            <a:custGeom>
              <a:rect b="b" l="l" r="r" t="t"/>
              <a:pathLst>
                <a:path extrusionOk="0" h="4868" w="4855">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2387617" y="2506569"/>
              <a:ext cx="356343" cy="356343"/>
            </a:xfrm>
            <a:custGeom>
              <a:rect b="b" l="l" r="r" t="t"/>
              <a:pathLst>
                <a:path extrusionOk="0" h="7096" w="7096">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2443559" y="2562510"/>
              <a:ext cx="244459" cy="244459"/>
            </a:xfrm>
            <a:custGeom>
              <a:rect b="b" l="l" r="r" t="t"/>
              <a:pathLst>
                <a:path extrusionOk="0" h="4868" w="4868">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1697489" y="3169681"/>
              <a:ext cx="1024638" cy="292668"/>
            </a:xfrm>
            <a:custGeom>
              <a:rect b="b" l="l" r="r" t="t"/>
              <a:pathLst>
                <a:path extrusionOk="0" h="5828" w="20404">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1751522" y="3224317"/>
              <a:ext cx="915917" cy="183394"/>
            </a:xfrm>
            <a:custGeom>
              <a:rect b="b" l="l" r="r" t="t"/>
              <a:pathLst>
                <a:path extrusionOk="0" h="3652" w="18239">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2133571" y="3224317"/>
              <a:ext cx="152460" cy="183394"/>
            </a:xfrm>
            <a:custGeom>
              <a:rect b="b" l="l" r="r" t="t"/>
              <a:pathLst>
                <a:path extrusionOk="0" h="3652" w="3036">
                  <a:moveTo>
                    <a:pt x="0" y="1"/>
                  </a:moveTo>
                  <a:lnTo>
                    <a:pt x="0" y="3651"/>
                  </a:lnTo>
                  <a:lnTo>
                    <a:pt x="3035" y="3651"/>
                  </a:lnTo>
                  <a:lnTo>
                    <a:pt x="303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1828053" y="3224317"/>
              <a:ext cx="152460" cy="183394"/>
            </a:xfrm>
            <a:custGeom>
              <a:rect b="b" l="l" r="r" t="t"/>
              <a:pathLst>
                <a:path extrusionOk="0" h="3652" w="3036">
                  <a:moveTo>
                    <a:pt x="0" y="1"/>
                  </a:moveTo>
                  <a:lnTo>
                    <a:pt x="0" y="3651"/>
                  </a:lnTo>
                  <a:lnTo>
                    <a:pt x="3036" y="3651"/>
                  </a:lnTo>
                  <a:lnTo>
                    <a:pt x="303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2438386" y="3224317"/>
              <a:ext cx="153163" cy="183394"/>
            </a:xfrm>
            <a:custGeom>
              <a:rect b="b" l="l" r="r" t="t"/>
              <a:pathLst>
                <a:path extrusionOk="0" h="3652" w="3050">
                  <a:moveTo>
                    <a:pt x="1" y="1"/>
                  </a:moveTo>
                  <a:lnTo>
                    <a:pt x="1" y="3651"/>
                  </a:lnTo>
                  <a:lnTo>
                    <a:pt x="3049" y="3651"/>
                  </a:lnTo>
                  <a:lnTo>
                    <a:pt x="30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1904583" y="3672000"/>
              <a:ext cx="610444" cy="83010"/>
            </a:xfrm>
            <a:custGeom>
              <a:rect b="b" l="l" r="r" t="t"/>
              <a:pathLst>
                <a:path extrusionOk="0" h="1653" w="12156">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2034494" y="3754958"/>
              <a:ext cx="350568" cy="274690"/>
            </a:xfrm>
            <a:custGeom>
              <a:rect b="b" l="l" r="r" t="t"/>
              <a:pathLst>
                <a:path extrusionOk="0" h="5470" w="6981">
                  <a:moveTo>
                    <a:pt x="1" y="0"/>
                  </a:moveTo>
                  <a:lnTo>
                    <a:pt x="1" y="5469"/>
                  </a:lnTo>
                  <a:lnTo>
                    <a:pt x="6981" y="5469"/>
                  </a:lnTo>
                  <a:lnTo>
                    <a:pt x="6981"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2034494" y="3846302"/>
              <a:ext cx="350568" cy="91346"/>
            </a:xfrm>
            <a:custGeom>
              <a:rect b="b" l="l" r="r" t="t"/>
              <a:pathLst>
                <a:path extrusionOk="0" h="1819" w="6981">
                  <a:moveTo>
                    <a:pt x="1" y="0"/>
                  </a:moveTo>
                  <a:lnTo>
                    <a:pt x="1" y="1819"/>
                  </a:lnTo>
                  <a:lnTo>
                    <a:pt x="6981" y="1819"/>
                  </a:lnTo>
                  <a:lnTo>
                    <a:pt x="6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1226658" y="4029593"/>
              <a:ext cx="1965613" cy="702392"/>
            </a:xfrm>
            <a:custGeom>
              <a:rect b="b" l="l" r="r" t="t"/>
              <a:pathLst>
                <a:path extrusionOk="0" h="13987" w="39142">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2"/>
          <p:cNvGrpSpPr/>
          <p:nvPr/>
        </p:nvGrpSpPr>
        <p:grpSpPr>
          <a:xfrm>
            <a:off x="8199529" y="4062192"/>
            <a:ext cx="788217" cy="943745"/>
            <a:chOff x="3161760" y="1088175"/>
            <a:chExt cx="1931905" cy="3643804"/>
          </a:xfrm>
        </p:grpSpPr>
        <p:sp>
          <p:nvSpPr>
            <p:cNvPr id="1078" name="Google Shape;1078;p22"/>
            <p:cNvSpPr/>
            <p:nvPr/>
          </p:nvSpPr>
          <p:spPr>
            <a:xfrm>
              <a:off x="3482626" y="4612138"/>
              <a:ext cx="1422734" cy="119841"/>
            </a:xfrm>
            <a:custGeom>
              <a:rect b="b" l="l" r="r" t="t"/>
              <a:pathLst>
                <a:path extrusionOk="0" h="4363" w="51797">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3811319" y="2050000"/>
              <a:ext cx="695972" cy="569594"/>
            </a:xfrm>
            <a:custGeom>
              <a:rect b="b" l="l" r="r" t="t"/>
              <a:pathLst>
                <a:path extrusionOk="0" h="20737" w="25338">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3686154" y="2309340"/>
              <a:ext cx="73091" cy="73064"/>
            </a:xfrm>
            <a:custGeom>
              <a:rect b="b" l="l" r="r" t="t"/>
              <a:pathLst>
                <a:path extrusionOk="0" h="2660" w="2661">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4559374" y="2309340"/>
              <a:ext cx="73064" cy="73064"/>
            </a:xfrm>
            <a:custGeom>
              <a:rect b="b" l="l" r="r" t="t"/>
              <a:pathLst>
                <a:path extrusionOk="0" h="2660" w="266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4507242" y="2213728"/>
              <a:ext cx="104679" cy="261408"/>
            </a:xfrm>
            <a:custGeom>
              <a:rect b="b" l="l" r="r" t="t"/>
              <a:pathLst>
                <a:path extrusionOk="0" h="9517" w="3811">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3707083" y="2213728"/>
              <a:ext cx="104267" cy="261408"/>
            </a:xfrm>
            <a:custGeom>
              <a:rect b="b" l="l" r="r" t="t"/>
              <a:pathLst>
                <a:path extrusionOk="0" h="9517" w="3796">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3920472" y="2182938"/>
              <a:ext cx="125169" cy="157197"/>
            </a:xfrm>
            <a:custGeom>
              <a:rect b="b" l="l" r="r" t="t"/>
              <a:pathLst>
                <a:path extrusionOk="0" h="5723" w="4557">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3936073" y="2198539"/>
              <a:ext cx="93994" cy="126405"/>
            </a:xfrm>
            <a:custGeom>
              <a:rect b="b" l="l" r="r" t="t"/>
              <a:pathLst>
                <a:path extrusionOk="0" h="4602" w="3422">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3951235" y="2213728"/>
              <a:ext cx="63642" cy="95642"/>
            </a:xfrm>
            <a:custGeom>
              <a:rect b="b" l="l" r="r" t="t"/>
              <a:pathLst>
                <a:path extrusionOk="0" h="3482" w="2317">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3955355" y="2228478"/>
              <a:ext cx="59522" cy="80892"/>
            </a:xfrm>
            <a:custGeom>
              <a:rect b="b" l="l" r="r" t="t"/>
              <a:pathLst>
                <a:path extrusionOk="0" h="2945" w="2167">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4275836" y="2182938"/>
              <a:ext cx="124757" cy="157197"/>
            </a:xfrm>
            <a:custGeom>
              <a:rect b="b" l="l" r="r" t="t"/>
              <a:pathLst>
                <a:path extrusionOk="0" h="5723" w="4542">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4290997" y="2198539"/>
              <a:ext cx="94406" cy="126405"/>
            </a:xfrm>
            <a:custGeom>
              <a:rect b="b" l="l" r="r" t="t"/>
              <a:pathLst>
                <a:path extrusionOk="0" h="4602" w="3437">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2"/>
            <p:cNvSpPr/>
            <p:nvPr/>
          </p:nvSpPr>
          <p:spPr>
            <a:xfrm>
              <a:off x="4306186" y="2213728"/>
              <a:ext cx="63642" cy="95642"/>
            </a:xfrm>
            <a:custGeom>
              <a:rect b="b" l="l" r="r" t="t"/>
              <a:pathLst>
                <a:path extrusionOk="0" h="3482" w="2317">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p:nvPr/>
          </p:nvSpPr>
          <p:spPr>
            <a:xfrm>
              <a:off x="4310691" y="2228478"/>
              <a:ext cx="59138" cy="80892"/>
            </a:xfrm>
            <a:custGeom>
              <a:rect b="b" l="l" r="r" t="t"/>
              <a:pathLst>
                <a:path extrusionOk="0" h="2945" w="2153">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4146578" y="1879707"/>
              <a:ext cx="25462" cy="170326"/>
            </a:xfrm>
            <a:custGeom>
              <a:rect b="b" l="l" r="r" t="t"/>
              <a:pathLst>
                <a:path extrusionOk="0" h="6201" w="927">
                  <a:moveTo>
                    <a:pt x="0" y="0"/>
                  </a:moveTo>
                  <a:lnTo>
                    <a:pt x="0" y="6200"/>
                  </a:lnTo>
                  <a:lnTo>
                    <a:pt x="926" y="6200"/>
                  </a:lnTo>
                  <a:lnTo>
                    <a:pt x="9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4054647" y="2619547"/>
              <a:ext cx="208890" cy="56638"/>
            </a:xfrm>
            <a:custGeom>
              <a:rect b="b" l="l" r="r" t="t"/>
              <a:pathLst>
                <a:path extrusionOk="0" h="2062" w="7605">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4054647" y="2675359"/>
              <a:ext cx="208890" cy="56226"/>
            </a:xfrm>
            <a:custGeom>
              <a:rect b="b" l="l" r="r" t="t"/>
              <a:pathLst>
                <a:path extrusionOk="0" h="2047" w="7605">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3714472" y="2722959"/>
              <a:ext cx="889672" cy="854789"/>
            </a:xfrm>
            <a:custGeom>
              <a:rect b="b" l="l" r="r" t="t"/>
              <a:pathLst>
                <a:path extrusionOk="0" h="31120" w="3239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4517515" y="2778332"/>
              <a:ext cx="33263" cy="33291"/>
            </a:xfrm>
            <a:custGeom>
              <a:rect b="b" l="l" r="r" t="t"/>
              <a:pathLst>
                <a:path extrusionOk="0" h="1212" w="1211">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4517515" y="3486173"/>
              <a:ext cx="33263" cy="33263"/>
            </a:xfrm>
            <a:custGeom>
              <a:rect b="b" l="l" r="r" t="t"/>
              <a:pathLst>
                <a:path extrusionOk="0" h="1211" w="1211">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3768224" y="2778332"/>
              <a:ext cx="33263" cy="33291"/>
            </a:xfrm>
            <a:custGeom>
              <a:rect b="b" l="l" r="r" t="t"/>
              <a:pathLst>
                <a:path extrusionOk="0" h="1212" w="1211">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3768224" y="3486173"/>
              <a:ext cx="33263" cy="33263"/>
            </a:xfrm>
            <a:custGeom>
              <a:rect b="b" l="l" r="r" t="t"/>
              <a:pathLst>
                <a:path extrusionOk="0" h="1211" w="1211">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3832249" y="2972850"/>
              <a:ext cx="675041" cy="359083"/>
            </a:xfrm>
            <a:custGeom>
              <a:rect b="b" l="l" r="r" t="t"/>
              <a:pathLst>
                <a:path extrusionOk="0" h="13073" w="24576">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3889270" y="2999932"/>
              <a:ext cx="560996" cy="79216"/>
            </a:xfrm>
            <a:custGeom>
              <a:rect b="b" l="l" r="r" t="t"/>
              <a:pathLst>
                <a:path extrusionOk="0" h="2884" w="20424">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3910199" y="3026602"/>
              <a:ext cx="519960" cy="25874"/>
            </a:xfrm>
            <a:custGeom>
              <a:rect b="b" l="l" r="r" t="t"/>
              <a:pathLst>
                <a:path extrusionOk="0" h="942" w="1893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3893390" y="3245730"/>
              <a:ext cx="460850" cy="24638"/>
            </a:xfrm>
            <a:custGeom>
              <a:rect b="b" l="l" r="r" t="t"/>
              <a:pathLst>
                <a:path extrusionOk="0" h="897" w="16778">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3893390" y="3181294"/>
              <a:ext cx="460850" cy="24638"/>
            </a:xfrm>
            <a:custGeom>
              <a:rect b="b" l="l" r="r" t="t"/>
              <a:pathLst>
                <a:path extrusionOk="0" h="897" w="16778">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3893390" y="3116885"/>
              <a:ext cx="460850" cy="24638"/>
            </a:xfrm>
            <a:custGeom>
              <a:rect b="b" l="l" r="r" t="t"/>
              <a:pathLst>
                <a:path extrusionOk="0" h="897" w="16778">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4425199" y="3245730"/>
              <a:ext cx="25050" cy="24638"/>
            </a:xfrm>
            <a:custGeom>
              <a:rect b="b" l="l" r="r" t="t"/>
              <a:pathLst>
                <a:path extrusionOk="0" h="897" w="912">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4425199" y="3181294"/>
              <a:ext cx="25050" cy="24638"/>
            </a:xfrm>
            <a:custGeom>
              <a:rect b="b" l="l" r="r" t="t"/>
              <a:pathLst>
                <a:path extrusionOk="0" h="897" w="912">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4425199" y="3116885"/>
              <a:ext cx="25050" cy="24638"/>
            </a:xfrm>
            <a:custGeom>
              <a:rect b="b" l="l" r="r" t="t"/>
              <a:pathLst>
                <a:path extrusionOk="0" h="897" w="912">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3851119" y="2546514"/>
              <a:ext cx="33263" cy="33263"/>
            </a:xfrm>
            <a:custGeom>
              <a:rect b="b" l="l" r="r" t="t"/>
              <a:pathLst>
                <a:path extrusionOk="0" h="1211" w="1211">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3851119" y="2086503"/>
              <a:ext cx="33263" cy="33263"/>
            </a:xfrm>
            <a:custGeom>
              <a:rect b="b" l="l" r="r" t="t"/>
              <a:pathLst>
                <a:path extrusionOk="0" h="1211" w="1211">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4435445" y="2546514"/>
              <a:ext cx="33263" cy="33263"/>
            </a:xfrm>
            <a:custGeom>
              <a:rect b="b" l="l" r="r" t="t"/>
              <a:pathLst>
                <a:path extrusionOk="0" h="1211" w="1211">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4435445" y="2086503"/>
              <a:ext cx="33263" cy="33263"/>
            </a:xfrm>
            <a:custGeom>
              <a:rect b="b" l="l" r="r" t="t"/>
              <a:pathLst>
                <a:path extrusionOk="0" h="1211" w="1211">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3784649" y="2213728"/>
              <a:ext cx="26698" cy="261408"/>
            </a:xfrm>
            <a:custGeom>
              <a:rect b="b" l="l" r="r" t="t"/>
              <a:pathLst>
                <a:path extrusionOk="0" h="9517" w="972">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4507242" y="2213728"/>
              <a:ext cx="26726" cy="261408"/>
            </a:xfrm>
            <a:custGeom>
              <a:rect b="b" l="l" r="r" t="t"/>
              <a:pathLst>
                <a:path extrusionOk="0" h="9517" w="973">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4104718" y="1800521"/>
              <a:ext cx="112864" cy="112452"/>
            </a:xfrm>
            <a:custGeom>
              <a:rect b="b" l="l" r="r" t="t"/>
              <a:pathLst>
                <a:path extrusionOk="0" h="4094" w="4109">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4120292" y="1815683"/>
              <a:ext cx="81688" cy="82100"/>
            </a:xfrm>
            <a:custGeom>
              <a:rect b="b" l="l" r="r" t="t"/>
              <a:pathLst>
                <a:path extrusionOk="0" h="2989" w="2974">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4132213" y="1827603"/>
              <a:ext cx="69767" cy="70179"/>
            </a:xfrm>
            <a:custGeom>
              <a:rect b="b" l="l" r="r" t="t"/>
              <a:pathLst>
                <a:path extrusionOk="0" h="2555" w="254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3975872" y="2415608"/>
              <a:ext cx="369740" cy="138711"/>
            </a:xfrm>
            <a:custGeom>
              <a:rect b="b" l="l" r="r" t="t"/>
              <a:pathLst>
                <a:path extrusionOk="0" h="5050" w="13461">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3991034" y="2430797"/>
              <a:ext cx="339004" cy="108359"/>
            </a:xfrm>
            <a:custGeom>
              <a:rect b="b" l="l" r="r" t="t"/>
              <a:pathLst>
                <a:path extrusionOk="0" h="3945" w="12342">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3991034" y="2430797"/>
              <a:ext cx="339004" cy="16014"/>
            </a:xfrm>
            <a:custGeom>
              <a:rect b="b" l="l" r="r" t="t"/>
              <a:pathLst>
                <a:path extrusionOk="0" h="583" w="12342">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4731315" y="3532949"/>
              <a:ext cx="99734" cy="147748"/>
            </a:xfrm>
            <a:custGeom>
              <a:rect b="b" l="l" r="r" t="t"/>
              <a:pathLst>
                <a:path extrusionOk="0" h="5379" w="3631">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4814182" y="3562503"/>
              <a:ext cx="84160" cy="185900"/>
            </a:xfrm>
            <a:custGeom>
              <a:rect b="b" l="l" r="r" t="t"/>
              <a:pathLst>
                <a:path extrusionOk="0" h="6768" w="3064">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4890100" y="3562915"/>
              <a:ext cx="87841" cy="185103"/>
            </a:xfrm>
            <a:custGeom>
              <a:rect b="b" l="l" r="r" t="t"/>
              <a:pathLst>
                <a:path extrusionOk="0" h="6739" w="3198">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4948797" y="3523528"/>
              <a:ext cx="91934" cy="184252"/>
            </a:xfrm>
            <a:custGeom>
              <a:rect b="b" l="l" r="r" t="t"/>
              <a:pathLst>
                <a:path extrusionOk="0" h="6708" w="3347">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4596701" y="2837028"/>
              <a:ext cx="323402" cy="396823"/>
            </a:xfrm>
            <a:custGeom>
              <a:rect b="b" l="l" r="r" t="t"/>
              <a:pathLst>
                <a:path extrusionOk="0" h="14447" w="11774">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4745241" y="3342962"/>
              <a:ext cx="264320" cy="299588"/>
            </a:xfrm>
            <a:custGeom>
              <a:rect b="b" l="l" r="r" t="t"/>
              <a:pathLst>
                <a:path extrusionOk="0" h="10907" w="9623">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4715302" y="3173905"/>
              <a:ext cx="234737" cy="234765"/>
            </a:xfrm>
            <a:custGeom>
              <a:rect b="b" l="l" r="r" t="t"/>
              <a:pathLst>
                <a:path extrusionOk="0" h="8547" w="8546">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4769467" y="3228069"/>
              <a:ext cx="126817" cy="126433"/>
            </a:xfrm>
            <a:custGeom>
              <a:rect b="b" l="l" r="r" t="t"/>
              <a:pathLst>
                <a:path extrusionOk="0" h="4603" w="4617">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4585220" y="2745921"/>
              <a:ext cx="234737" cy="234765"/>
            </a:xfrm>
            <a:custGeom>
              <a:rect b="b" l="l" r="r" t="t"/>
              <a:pathLst>
                <a:path extrusionOk="0" h="8547" w="8546">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4639385" y="2800085"/>
              <a:ext cx="126405" cy="126433"/>
            </a:xfrm>
            <a:custGeom>
              <a:rect b="b" l="l" r="r" t="t"/>
              <a:pathLst>
                <a:path extrusionOk="0" h="4603" w="4602">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3756743" y="3631856"/>
              <a:ext cx="233117" cy="407508"/>
            </a:xfrm>
            <a:custGeom>
              <a:rect b="b" l="l" r="r" t="t"/>
              <a:pathLst>
                <a:path extrusionOk="0" h="14836" w="8487">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3756743" y="3818546"/>
              <a:ext cx="233117" cy="96054"/>
            </a:xfrm>
            <a:custGeom>
              <a:rect b="b" l="l" r="r" t="t"/>
              <a:pathLst>
                <a:path extrusionOk="0" h="3497" w="8487">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3756743" y="4202227"/>
              <a:ext cx="233117" cy="406684"/>
            </a:xfrm>
            <a:custGeom>
              <a:rect b="b" l="l" r="r" t="t"/>
              <a:pathLst>
                <a:path extrusionOk="0" h="14806" w="8487">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3690274" y="4571103"/>
              <a:ext cx="370152" cy="119456"/>
            </a:xfrm>
            <a:custGeom>
              <a:rect b="b" l="l" r="r" t="t"/>
              <a:pathLst>
                <a:path extrusionOk="0" h="4349" w="13476">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3756743" y="4006061"/>
              <a:ext cx="234737" cy="234765"/>
            </a:xfrm>
            <a:custGeom>
              <a:rect b="b" l="l" r="r" t="t"/>
              <a:pathLst>
                <a:path extrusionOk="0" h="8547" w="8546">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3810495" y="4059840"/>
              <a:ext cx="126817" cy="126817"/>
            </a:xfrm>
            <a:custGeom>
              <a:rect b="b" l="l" r="r" t="t"/>
              <a:pathLst>
                <a:path extrusionOk="0" h="4617" w="4617">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4332857" y="3631856"/>
              <a:ext cx="233117" cy="407508"/>
            </a:xfrm>
            <a:custGeom>
              <a:rect b="b" l="l" r="r" t="t"/>
              <a:pathLst>
                <a:path extrusionOk="0" h="14836" w="8487">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4332857" y="3818546"/>
              <a:ext cx="233117" cy="97290"/>
            </a:xfrm>
            <a:custGeom>
              <a:rect b="b" l="l" r="r" t="t"/>
              <a:pathLst>
                <a:path extrusionOk="0" h="3542" w="8487">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4332857" y="4202227"/>
              <a:ext cx="233117" cy="406684"/>
            </a:xfrm>
            <a:custGeom>
              <a:rect b="b" l="l" r="r" t="t"/>
              <a:pathLst>
                <a:path extrusionOk="0" h="14806" w="8487">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4277868" y="4571103"/>
              <a:ext cx="370179" cy="119456"/>
            </a:xfrm>
            <a:custGeom>
              <a:rect b="b" l="l" r="r" t="t"/>
              <a:pathLst>
                <a:path extrusionOk="0" h="4349" w="13477">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4332857" y="4006061"/>
              <a:ext cx="234765" cy="234765"/>
            </a:xfrm>
            <a:custGeom>
              <a:rect b="b" l="l" r="r" t="t"/>
              <a:pathLst>
                <a:path extrusionOk="0" h="8547" w="8547">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4386609" y="4059840"/>
              <a:ext cx="126845" cy="126817"/>
            </a:xfrm>
            <a:custGeom>
              <a:rect b="b" l="l" r="r" t="t"/>
              <a:pathLst>
                <a:path extrusionOk="0" h="4617" w="4618">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3714472" y="3577692"/>
              <a:ext cx="889672" cy="301209"/>
            </a:xfrm>
            <a:custGeom>
              <a:rect b="b" l="l" r="r" t="t"/>
              <a:pathLst>
                <a:path extrusionOk="0" h="10966" w="3239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4543361" y="3615019"/>
              <a:ext cx="33263" cy="33263"/>
            </a:xfrm>
            <a:custGeom>
              <a:rect b="b" l="l" r="r" t="t"/>
              <a:pathLst>
                <a:path extrusionOk="0" h="1211" w="1211">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3751415" y="3604362"/>
              <a:ext cx="33263" cy="33263"/>
            </a:xfrm>
            <a:custGeom>
              <a:rect b="b" l="l" r="r" t="t"/>
              <a:pathLst>
                <a:path extrusionOk="0" h="1211" w="1211">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3714472" y="3728263"/>
              <a:ext cx="889672" cy="150632"/>
            </a:xfrm>
            <a:custGeom>
              <a:rect b="b" l="l" r="r" t="t"/>
              <a:pathLst>
                <a:path extrusionOk="0" h="5484" w="3239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4641445" y="1540769"/>
              <a:ext cx="281102" cy="280690"/>
            </a:xfrm>
            <a:custGeom>
              <a:rect b="b" l="l" r="r" t="t"/>
              <a:pathLst>
                <a:path extrusionOk="0" h="10219" w="10234">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4737056" y="1672060"/>
              <a:ext cx="51309" cy="51749"/>
            </a:xfrm>
            <a:custGeom>
              <a:rect b="b" l="l" r="r" t="t"/>
              <a:pathLst>
                <a:path extrusionOk="0" h="1884" w="1868">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4782184" y="1340511"/>
              <a:ext cx="311481" cy="311481"/>
            </a:xfrm>
            <a:custGeom>
              <a:rect b="b" l="l" r="r" t="t"/>
              <a:pathLst>
                <a:path extrusionOk="0" h="11340" w="1134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4883124" y="1397971"/>
              <a:ext cx="114512" cy="196585"/>
            </a:xfrm>
            <a:custGeom>
              <a:rect b="b" l="l" r="r" t="t"/>
              <a:pathLst>
                <a:path extrusionOk="0" h="7157" w="4169">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4863842" y="1411512"/>
              <a:ext cx="153076" cy="169090"/>
            </a:xfrm>
            <a:custGeom>
              <a:rect b="b" l="l" r="r" t="t"/>
              <a:pathLst>
                <a:path extrusionOk="0" h="6156" w="5573">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4835112" y="1453371"/>
              <a:ext cx="210538" cy="85781"/>
            </a:xfrm>
            <a:custGeom>
              <a:rect b="b" l="l" r="r" t="t"/>
              <a:pathLst>
                <a:path extrusionOk="0" h="3123" w="7665">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4917182" y="1473064"/>
              <a:ext cx="46393" cy="45981"/>
            </a:xfrm>
            <a:custGeom>
              <a:rect b="b" l="l" r="r" t="t"/>
              <a:pathLst>
                <a:path extrusionOk="0" h="1674" w="1689">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4873703" y="1407804"/>
              <a:ext cx="27110" cy="27110"/>
            </a:xfrm>
            <a:custGeom>
              <a:rect b="b" l="l" r="r" t="t"/>
              <a:pathLst>
                <a:path extrusionOk="0" h="987" w="987">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5020182" y="1474300"/>
              <a:ext cx="27110" cy="27110"/>
            </a:xfrm>
            <a:custGeom>
              <a:rect b="b" l="l" r="r" t="t"/>
              <a:pathLst>
                <a:path extrusionOk="0" h="987" w="987">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4857690" y="1526816"/>
              <a:ext cx="27110" cy="27110"/>
            </a:xfrm>
            <a:custGeom>
              <a:rect b="b" l="l" r="r" t="t"/>
              <a:pathLst>
                <a:path extrusionOk="0" h="987" w="987">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3358312" y="1540769"/>
              <a:ext cx="280690" cy="280690"/>
            </a:xfrm>
            <a:custGeom>
              <a:rect b="b" l="l" r="r" t="t"/>
              <a:pathLst>
                <a:path extrusionOk="0" h="10219" w="10219">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3492074" y="1672060"/>
              <a:ext cx="51721" cy="51749"/>
            </a:xfrm>
            <a:custGeom>
              <a:rect b="b" l="l" r="r" t="t"/>
              <a:pathLst>
                <a:path extrusionOk="0" h="1884" w="1883">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3161760" y="1332326"/>
              <a:ext cx="311481" cy="311481"/>
            </a:xfrm>
            <a:custGeom>
              <a:rect b="b" l="l" r="r" t="t"/>
              <a:pathLst>
                <a:path extrusionOk="0" h="11340" w="1134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3230674" y="1397559"/>
              <a:ext cx="179775" cy="179747"/>
            </a:xfrm>
            <a:custGeom>
              <a:rect b="b" l="l" r="r" t="t"/>
              <a:pathLst>
                <a:path extrusionOk="0" h="6544" w="6545">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2"/>
            <p:cNvSpPr/>
            <p:nvPr/>
          </p:nvSpPr>
          <p:spPr>
            <a:xfrm>
              <a:off x="4149022" y="1269125"/>
              <a:ext cx="12333" cy="373448"/>
            </a:xfrm>
            <a:custGeom>
              <a:rect b="b" l="l" r="r" t="t"/>
              <a:pathLst>
                <a:path extrusionOk="0" h="13596" w="449">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2"/>
            <p:cNvSpPr/>
            <p:nvPr/>
          </p:nvSpPr>
          <p:spPr>
            <a:xfrm>
              <a:off x="4129329" y="1477157"/>
              <a:ext cx="51721" cy="51749"/>
            </a:xfrm>
            <a:custGeom>
              <a:rect b="b" l="l" r="r" t="t"/>
              <a:pathLst>
                <a:path extrusionOk="0" h="1884" w="1883">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2"/>
            <p:cNvSpPr/>
            <p:nvPr/>
          </p:nvSpPr>
          <p:spPr>
            <a:xfrm>
              <a:off x="3999246" y="1088175"/>
              <a:ext cx="311893" cy="311481"/>
            </a:xfrm>
            <a:custGeom>
              <a:rect b="b" l="l" r="r" t="t"/>
              <a:pathLst>
                <a:path extrusionOk="0" h="11340" w="11355">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2"/>
            <p:cNvSpPr/>
            <p:nvPr/>
          </p:nvSpPr>
          <p:spPr>
            <a:xfrm>
              <a:off x="4067776" y="1152584"/>
              <a:ext cx="178127" cy="178127"/>
            </a:xfrm>
            <a:custGeom>
              <a:rect b="b" l="l" r="r" t="t"/>
              <a:pathLst>
                <a:path extrusionOk="0" h="6485" w="6485">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22"/>
          <p:cNvSpPr txBox="1"/>
          <p:nvPr/>
        </p:nvSpPr>
        <p:spPr>
          <a:xfrm>
            <a:off x="2585850" y="291500"/>
            <a:ext cx="371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SAMPLE AUDIO </a:t>
            </a:r>
            <a:r>
              <a:rPr b="1" lang="en" sz="2000">
                <a:latin typeface="Roboto"/>
                <a:ea typeface="Roboto"/>
                <a:cs typeface="Roboto"/>
                <a:sym typeface="Roboto"/>
              </a:rPr>
              <a:t>OUTPUT</a:t>
            </a:r>
            <a:endParaRPr b="1" sz="2000">
              <a:latin typeface="Roboto"/>
              <a:ea typeface="Roboto"/>
              <a:cs typeface="Roboto"/>
              <a:sym typeface="Roboto"/>
            </a:endParaRPr>
          </a:p>
        </p:txBody>
      </p:sp>
      <p:pic>
        <p:nvPicPr>
          <p:cNvPr id="1166" name="Google Shape;1166;p22" title="WhatsApp Audio 2022-05-08 at 10.58.34 AM (1) (online-audio-converter.com).mp3">
            <a:hlinkClick r:id="rId3"/>
          </p:cNvPr>
          <p:cNvPicPr preferRelativeResize="0"/>
          <p:nvPr/>
        </p:nvPicPr>
        <p:blipFill>
          <a:blip r:embed="rId4">
            <a:alphaModFix/>
          </a:blip>
          <a:stretch>
            <a:fillRect/>
          </a:stretch>
        </p:blipFill>
        <p:spPr>
          <a:xfrm>
            <a:off x="1826875" y="2060450"/>
            <a:ext cx="1943100" cy="1943100"/>
          </a:xfrm>
          <a:prstGeom prst="rect">
            <a:avLst/>
          </a:prstGeom>
          <a:noFill/>
          <a:ln>
            <a:noFill/>
          </a:ln>
        </p:spPr>
      </p:pic>
      <p:pic>
        <p:nvPicPr>
          <p:cNvPr id="1167" name="Google Shape;1167;p22" title="WhatsApp Audio 2022-05-08 at 10.58.34 AM (online-audio-converter.com).mp3">
            <a:hlinkClick r:id="rId5"/>
          </p:cNvPr>
          <p:cNvPicPr preferRelativeResize="0"/>
          <p:nvPr/>
        </p:nvPicPr>
        <p:blipFill>
          <a:blip r:embed="rId4">
            <a:alphaModFix/>
          </a:blip>
          <a:stretch>
            <a:fillRect/>
          </a:stretch>
        </p:blipFill>
        <p:spPr>
          <a:xfrm>
            <a:off x="5430425" y="2026850"/>
            <a:ext cx="2010300" cy="201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grpSp>
        <p:nvGrpSpPr>
          <p:cNvPr id="1172" name="Google Shape;1172;p23"/>
          <p:cNvGrpSpPr/>
          <p:nvPr/>
        </p:nvGrpSpPr>
        <p:grpSpPr>
          <a:xfrm>
            <a:off x="62321" y="85771"/>
            <a:ext cx="1460973" cy="1126997"/>
            <a:chOff x="3346589" y="1035541"/>
            <a:chExt cx="2550136" cy="3687818"/>
          </a:xfrm>
        </p:grpSpPr>
        <p:grpSp>
          <p:nvGrpSpPr>
            <p:cNvPr id="1173" name="Google Shape;1173;p23"/>
            <p:cNvGrpSpPr/>
            <p:nvPr/>
          </p:nvGrpSpPr>
          <p:grpSpPr>
            <a:xfrm>
              <a:off x="3346589" y="1035541"/>
              <a:ext cx="2450802" cy="3687818"/>
              <a:chOff x="3409938" y="1035450"/>
              <a:chExt cx="2324137" cy="3497219"/>
            </a:xfrm>
          </p:grpSpPr>
          <p:sp>
            <p:nvSpPr>
              <p:cNvPr id="1174" name="Google Shape;1174;p23"/>
              <p:cNvSpPr/>
              <p:nvPr/>
            </p:nvSpPr>
            <p:spPr>
              <a:xfrm>
                <a:off x="4164193" y="1113566"/>
                <a:ext cx="263849" cy="519204"/>
              </a:xfrm>
              <a:custGeom>
                <a:rect b="b" l="l" r="r" t="t"/>
                <a:pathLst>
                  <a:path extrusionOk="0" h="10209" w="5188">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4535497" y="1224993"/>
                <a:ext cx="73642" cy="407775"/>
              </a:xfrm>
              <a:custGeom>
                <a:rect b="b" l="l" r="r" t="t"/>
                <a:pathLst>
                  <a:path extrusionOk="0" h="8018" w="1448">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4707443" y="1069931"/>
                <a:ext cx="216297" cy="562840"/>
              </a:xfrm>
              <a:custGeom>
                <a:rect b="b" l="l" r="r" t="t"/>
                <a:pathLst>
                  <a:path extrusionOk="0" h="11067" w="4253">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4620784" y="3791379"/>
                <a:ext cx="1030526" cy="508117"/>
              </a:xfrm>
              <a:custGeom>
                <a:rect b="b" l="l" r="r" t="t"/>
                <a:pathLst>
                  <a:path extrusionOk="0" h="9991" w="20263">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4449498" y="3807653"/>
                <a:ext cx="1201814" cy="691153"/>
              </a:xfrm>
              <a:custGeom>
                <a:rect b="b" l="l" r="r" t="t"/>
                <a:pathLst>
                  <a:path extrusionOk="0" h="13590" w="23631">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4792781" y="3791379"/>
                <a:ext cx="858525" cy="308807"/>
              </a:xfrm>
              <a:custGeom>
                <a:rect b="b" l="l" r="r" t="t"/>
                <a:pathLst>
                  <a:path extrusionOk="0" h="6072" w="16881">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3409938" y="1689417"/>
                <a:ext cx="2324137" cy="1839516"/>
              </a:xfrm>
              <a:custGeom>
                <a:rect b="b" l="l" r="r" t="t"/>
                <a:pathLst>
                  <a:path extrusionOk="0" h="36170" w="45699">
                    <a:moveTo>
                      <a:pt x="0" y="0"/>
                    </a:moveTo>
                    <a:lnTo>
                      <a:pt x="0" y="36170"/>
                    </a:lnTo>
                    <a:lnTo>
                      <a:pt x="45699" y="36170"/>
                    </a:lnTo>
                    <a:lnTo>
                      <a:pt x="456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3604007" y="1882876"/>
                <a:ext cx="1936603" cy="1452592"/>
              </a:xfrm>
              <a:custGeom>
                <a:rect b="b" l="l" r="r" t="t"/>
                <a:pathLst>
                  <a:path extrusionOk="0" h="28562" w="38079">
                    <a:moveTo>
                      <a:pt x="1" y="0"/>
                    </a:moveTo>
                    <a:lnTo>
                      <a:pt x="1" y="28562"/>
                    </a:lnTo>
                    <a:lnTo>
                      <a:pt x="38079" y="28562"/>
                    </a:lnTo>
                    <a:lnTo>
                      <a:pt x="380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3681512" y="1936276"/>
                <a:ext cx="1781589" cy="1345791"/>
              </a:xfrm>
              <a:custGeom>
                <a:rect b="b" l="l" r="r" t="t"/>
                <a:pathLst>
                  <a:path extrusionOk="0" h="26462" w="35031">
                    <a:moveTo>
                      <a:pt x="1" y="0"/>
                    </a:moveTo>
                    <a:lnTo>
                      <a:pt x="1" y="26461"/>
                    </a:lnTo>
                    <a:lnTo>
                      <a:pt x="35030" y="26461"/>
                    </a:lnTo>
                    <a:lnTo>
                      <a:pt x="35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4155750" y="3528856"/>
                <a:ext cx="833148" cy="89306"/>
              </a:xfrm>
              <a:custGeom>
                <a:rect b="b" l="l" r="r" t="t"/>
                <a:pathLst>
                  <a:path extrusionOk="0" h="1756" w="16382">
                    <a:moveTo>
                      <a:pt x="0" y="1"/>
                    </a:moveTo>
                    <a:lnTo>
                      <a:pt x="3433" y="1755"/>
                    </a:lnTo>
                    <a:lnTo>
                      <a:pt x="12949" y="1755"/>
                    </a:ln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4233256" y="3699531"/>
                <a:ext cx="678134" cy="89255"/>
              </a:xfrm>
              <a:custGeom>
                <a:rect b="b" l="l" r="r" t="t"/>
                <a:pathLst>
                  <a:path extrusionOk="0" h="1755" w="13334">
                    <a:moveTo>
                      <a:pt x="1909" y="0"/>
                    </a:moveTo>
                    <a:lnTo>
                      <a:pt x="0" y="1755"/>
                    </a:lnTo>
                    <a:lnTo>
                      <a:pt x="13333" y="1755"/>
                    </a:lnTo>
                    <a:lnTo>
                      <a:pt x="114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4330290" y="3618110"/>
                <a:ext cx="483401" cy="81474"/>
              </a:xfrm>
              <a:custGeom>
                <a:rect b="b" l="l" r="r" t="t"/>
                <a:pathLst>
                  <a:path extrusionOk="0" h="1602" w="9505">
                    <a:moveTo>
                      <a:pt x="1" y="0"/>
                    </a:moveTo>
                    <a:lnTo>
                      <a:pt x="1" y="1601"/>
                    </a:lnTo>
                    <a:lnTo>
                      <a:pt x="9504" y="1601"/>
                    </a:lnTo>
                    <a:lnTo>
                      <a:pt x="9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4255379" y="1595587"/>
                <a:ext cx="633837" cy="93883"/>
              </a:xfrm>
              <a:custGeom>
                <a:rect b="b" l="l" r="r" t="t"/>
                <a:pathLst>
                  <a:path extrusionOk="0" h="1846" w="12463">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4714614" y="2808470"/>
                <a:ext cx="323759" cy="233232"/>
              </a:xfrm>
              <a:custGeom>
                <a:rect b="b" l="l" r="r" t="t"/>
                <a:pathLst>
                  <a:path extrusionOk="0" h="4586" w="6366">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4691169" y="2173370"/>
                <a:ext cx="356359" cy="147232"/>
              </a:xfrm>
              <a:custGeom>
                <a:rect b="b" l="l" r="r" t="t"/>
                <a:pathLst>
                  <a:path extrusionOk="0" h="2895" w="7007">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3827420" y="2347911"/>
                <a:ext cx="323810" cy="313384"/>
              </a:xfrm>
              <a:custGeom>
                <a:rect b="b" l="l" r="r" t="t"/>
                <a:pathLst>
                  <a:path extrusionOk="0" h="6162" w="6367">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4130322" y="1079085"/>
                <a:ext cx="142045" cy="142706"/>
              </a:xfrm>
              <a:custGeom>
                <a:rect b="b" l="l" r="r" t="t"/>
                <a:pathLst>
                  <a:path extrusionOk="0" h="2806" w="2793">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4500965" y="1190461"/>
                <a:ext cx="142706" cy="142706"/>
              </a:xfrm>
              <a:custGeom>
                <a:rect b="b" l="l" r="r" t="t"/>
                <a:pathLst>
                  <a:path extrusionOk="0" h="2806" w="2806">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4818158" y="1035450"/>
                <a:ext cx="142045" cy="142655"/>
              </a:xfrm>
              <a:custGeom>
                <a:rect b="b" l="l" r="r" t="t"/>
                <a:pathLst>
                  <a:path extrusionOk="0" h="2805" w="2793">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5542510" y="3991348"/>
                <a:ext cx="142655" cy="142706"/>
              </a:xfrm>
              <a:custGeom>
                <a:rect b="b" l="l" r="r" t="t"/>
                <a:pathLst>
                  <a:path extrusionOk="0" h="2806" w="2805">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5542510" y="4191317"/>
                <a:ext cx="142655" cy="142045"/>
              </a:xfrm>
              <a:custGeom>
                <a:rect b="b" l="l" r="r" t="t"/>
                <a:pathLst>
                  <a:path extrusionOk="0" h="2793" w="2805">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5542510" y="4390624"/>
                <a:ext cx="142655" cy="142045"/>
              </a:xfrm>
              <a:custGeom>
                <a:rect b="b" l="l" r="r" t="t"/>
                <a:pathLst>
                  <a:path extrusionOk="0" h="2793" w="2805">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3805297" y="2157096"/>
                <a:ext cx="282768" cy="215636"/>
              </a:xfrm>
              <a:custGeom>
                <a:rect b="b" l="l" r="r" t="t"/>
                <a:pathLst>
                  <a:path extrusionOk="0" h="4240" w="5560">
                    <a:moveTo>
                      <a:pt x="0" y="0"/>
                    </a:moveTo>
                    <a:lnTo>
                      <a:pt x="0" y="4240"/>
                    </a:lnTo>
                    <a:lnTo>
                      <a:pt x="5559" y="4240"/>
                    </a:lnTo>
                    <a:lnTo>
                      <a:pt x="5559" y="0"/>
                    </a:lnTo>
                    <a:close/>
                  </a:path>
                </a:pathLst>
              </a:custGeom>
              <a:solidFill>
                <a:srgbClr val="70F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4126406" y="2230686"/>
                <a:ext cx="891125" cy="756963"/>
              </a:xfrm>
              <a:custGeom>
                <a:rect b="b" l="l" r="r" t="t"/>
                <a:pathLst>
                  <a:path extrusionOk="0" h="14884" w="17522">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5022704" y="2108884"/>
                <a:ext cx="341356" cy="237149"/>
              </a:xfrm>
              <a:custGeom>
                <a:rect b="b" l="l" r="r" t="t"/>
                <a:pathLst>
                  <a:path extrusionOk="0" h="4663" w="6712">
                    <a:moveTo>
                      <a:pt x="0" y="0"/>
                    </a:moveTo>
                    <a:lnTo>
                      <a:pt x="0" y="4662"/>
                    </a:lnTo>
                    <a:lnTo>
                      <a:pt x="6712" y="4662"/>
                    </a:lnTo>
                    <a:lnTo>
                      <a:pt x="6712" y="0"/>
                    </a:lnTo>
                    <a:close/>
                  </a:path>
                </a:pathLst>
              </a:custGeom>
              <a:solidFill>
                <a:srgbClr val="FFA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5022704" y="2108884"/>
                <a:ext cx="341356" cy="58028"/>
              </a:xfrm>
              <a:custGeom>
                <a:rect b="b" l="l" r="r" t="t"/>
                <a:pathLst>
                  <a:path extrusionOk="0" h="1141" w="6712">
                    <a:moveTo>
                      <a:pt x="0" y="0"/>
                    </a:moveTo>
                    <a:lnTo>
                      <a:pt x="0" y="1140"/>
                    </a:lnTo>
                    <a:lnTo>
                      <a:pt x="6712" y="1140"/>
                    </a:lnTo>
                    <a:lnTo>
                      <a:pt x="67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5013601" y="2917863"/>
                <a:ext cx="308146" cy="198090"/>
              </a:xfrm>
              <a:custGeom>
                <a:rect b="b" l="l" r="r" t="t"/>
                <a:pathLst>
                  <a:path extrusionOk="0" h="3895" w="6059">
                    <a:moveTo>
                      <a:pt x="0" y="1"/>
                    </a:moveTo>
                    <a:lnTo>
                      <a:pt x="0" y="3894"/>
                    </a:lnTo>
                    <a:lnTo>
                      <a:pt x="6058" y="3894"/>
                    </a:lnTo>
                    <a:lnTo>
                      <a:pt x="6058" y="1"/>
                    </a:lnTo>
                    <a:close/>
                  </a:path>
                </a:pathLst>
              </a:custGeom>
              <a:solidFill>
                <a:srgbClr val="C9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5013601" y="2917863"/>
                <a:ext cx="308146" cy="69776"/>
              </a:xfrm>
              <a:custGeom>
                <a:rect b="b" l="l" r="r" t="t"/>
                <a:pathLst>
                  <a:path extrusionOk="0" h="1372" w="6059">
                    <a:moveTo>
                      <a:pt x="0" y="1"/>
                    </a:moveTo>
                    <a:lnTo>
                      <a:pt x="0" y="1371"/>
                    </a:lnTo>
                    <a:lnTo>
                      <a:pt x="6058" y="1371"/>
                    </a:lnTo>
                    <a:lnTo>
                      <a:pt x="60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4490540" y="2398717"/>
                <a:ext cx="148555" cy="53502"/>
              </a:xfrm>
              <a:custGeom>
                <a:rect b="b" l="l" r="r" t="t"/>
                <a:pathLst>
                  <a:path extrusionOk="0" h="1052" w="2921">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4670318" y="2510144"/>
                <a:ext cx="147894" cy="53451"/>
              </a:xfrm>
              <a:custGeom>
                <a:rect b="b" l="l" r="r" t="t"/>
                <a:pathLst>
                  <a:path extrusionOk="0" h="1051" w="2908">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4280146" y="2495802"/>
                <a:ext cx="147894" cy="53451"/>
              </a:xfrm>
              <a:custGeom>
                <a:rect b="b" l="l" r="r" t="t"/>
                <a:pathLst>
                  <a:path extrusionOk="0" h="1051" w="2908">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4353735" y="2661239"/>
                <a:ext cx="148555" cy="53451"/>
              </a:xfrm>
              <a:custGeom>
                <a:rect b="b" l="l" r="r" t="t"/>
                <a:pathLst>
                  <a:path extrusionOk="0" h="1051" w="2921">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4596067" y="2661239"/>
                <a:ext cx="148555" cy="53451"/>
              </a:xfrm>
              <a:custGeom>
                <a:rect b="b" l="l" r="r" t="t"/>
                <a:pathLst>
                  <a:path extrusionOk="0" h="1051" w="2921">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3805297" y="2135584"/>
                <a:ext cx="282768" cy="62606"/>
              </a:xfrm>
              <a:custGeom>
                <a:rect b="b" l="l" r="r" t="t"/>
                <a:pathLst>
                  <a:path extrusionOk="0" h="1231" w="5560">
                    <a:moveTo>
                      <a:pt x="0" y="1"/>
                    </a:moveTo>
                    <a:lnTo>
                      <a:pt x="0" y="1230"/>
                    </a:lnTo>
                    <a:lnTo>
                      <a:pt x="5559" y="1230"/>
                    </a:lnTo>
                    <a:lnTo>
                      <a:pt x="5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3976582" y="3788734"/>
                <a:ext cx="1190778" cy="100393"/>
              </a:xfrm>
              <a:custGeom>
                <a:rect b="b" l="l" r="r" t="t"/>
                <a:pathLst>
                  <a:path extrusionOk="0" h="1974" w="23414">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23"/>
            <p:cNvSpPr/>
            <p:nvPr/>
          </p:nvSpPr>
          <p:spPr>
            <a:xfrm>
              <a:off x="3954300" y="28083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5754525" y="43704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23"/>
          <p:cNvSpPr txBox="1"/>
          <p:nvPr/>
        </p:nvSpPr>
        <p:spPr>
          <a:xfrm>
            <a:off x="867125" y="1212775"/>
            <a:ext cx="7087800" cy="297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We planned to include the text recognition feature to the smart glasses which can be used to read the test from the image captured by the camera.</a:t>
            </a:r>
            <a:endParaRPr sz="1600">
              <a:solidFill>
                <a:schemeClr val="dk1"/>
              </a:solidFill>
            </a:endParaRPr>
          </a:p>
          <a:p>
            <a:pPr indent="0" lvl="0" marL="0" rtl="0" algn="just">
              <a:lnSpc>
                <a:spcPct val="115000"/>
              </a:lnSpc>
              <a:spcBef>
                <a:spcPts val="0"/>
              </a:spcBef>
              <a:spcAft>
                <a:spcPts val="0"/>
              </a:spcAft>
              <a:buNone/>
            </a:pPr>
            <a:r>
              <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We are also planning to implement the new feature in the future which allows glasses to remember faces and objects from which are not in the dataset, i.e.If smart glasses encounter a new object then the user will be able to add the name of the object to the memory of smart glasses. So that glasses are able to detect an object if we ask it again.</a:t>
            </a:r>
            <a:endParaRPr sz="1600">
              <a:solidFill>
                <a:schemeClr val="dk1"/>
              </a:solidFill>
            </a:endParaRPr>
          </a:p>
        </p:txBody>
      </p:sp>
      <p:sp>
        <p:nvSpPr>
          <p:cNvPr id="1212" name="Google Shape;1212;p23"/>
          <p:cNvSpPr txBox="1"/>
          <p:nvPr/>
        </p:nvSpPr>
        <p:spPr>
          <a:xfrm>
            <a:off x="2378975" y="319700"/>
            <a:ext cx="47769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100">
                <a:solidFill>
                  <a:schemeClr val="dk1"/>
                </a:solidFill>
              </a:rPr>
              <a:t>Future work</a:t>
            </a:r>
            <a:endParaRPr sz="2300">
              <a:latin typeface="Roboto"/>
              <a:ea typeface="Roboto"/>
              <a:cs typeface="Roboto"/>
              <a:sym typeface="Roboto"/>
            </a:endParaRPr>
          </a:p>
        </p:txBody>
      </p:sp>
      <p:grpSp>
        <p:nvGrpSpPr>
          <p:cNvPr id="1213" name="Google Shape;1213;p23"/>
          <p:cNvGrpSpPr/>
          <p:nvPr/>
        </p:nvGrpSpPr>
        <p:grpSpPr>
          <a:xfrm>
            <a:off x="8149557" y="4275274"/>
            <a:ext cx="708089" cy="689475"/>
            <a:chOff x="1085850" y="1181650"/>
            <a:chExt cx="2247902" cy="3550335"/>
          </a:xfrm>
        </p:grpSpPr>
        <p:sp>
          <p:nvSpPr>
            <p:cNvPr id="1214" name="Google Shape;1214;p23"/>
            <p:cNvSpPr/>
            <p:nvPr/>
          </p:nvSpPr>
          <p:spPr>
            <a:xfrm>
              <a:off x="1550204" y="1181650"/>
              <a:ext cx="1318561" cy="1318561"/>
            </a:xfrm>
            <a:custGeom>
              <a:rect b="b" l="l" r="r" t="t"/>
              <a:pathLst>
                <a:path extrusionOk="0" h="26257" w="26257">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1623520" y="1254966"/>
              <a:ext cx="1172579" cy="1171926"/>
            </a:xfrm>
            <a:custGeom>
              <a:rect b="b" l="l" r="r" t="t"/>
              <a:pathLst>
                <a:path extrusionOk="0" h="23337" w="2335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2651305" y="1619641"/>
              <a:ext cx="77887" cy="58554"/>
            </a:xfrm>
            <a:custGeom>
              <a:rect b="b" l="l" r="r" t="t"/>
              <a:pathLst>
                <a:path extrusionOk="0" h="1166" w="1551">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2049910" y="1554660"/>
              <a:ext cx="301104" cy="117760"/>
            </a:xfrm>
            <a:custGeom>
              <a:rect b="b" l="l" r="r" t="t"/>
              <a:pathLst>
                <a:path extrusionOk="0" h="2345" w="5996">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2008130" y="1750204"/>
              <a:ext cx="354435" cy="233511"/>
            </a:xfrm>
            <a:custGeom>
              <a:rect b="b" l="l" r="r" t="t"/>
              <a:pathLst>
                <a:path extrusionOk="0" h="4650" w="7058">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2487297" y="1939923"/>
              <a:ext cx="24506" cy="101038"/>
            </a:xfrm>
            <a:custGeom>
              <a:rect b="b" l="l" r="r" t="t"/>
              <a:pathLst>
                <a:path extrusionOk="0" h="2012" w="488">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2651305" y="1846018"/>
              <a:ext cx="67593" cy="194944"/>
            </a:xfrm>
            <a:custGeom>
              <a:rect b="b" l="l" r="r" t="t"/>
              <a:pathLst>
                <a:path extrusionOk="0" h="3882" w="1346">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1728373" y="1745032"/>
              <a:ext cx="91998" cy="295932"/>
            </a:xfrm>
            <a:custGeom>
              <a:rect b="b" l="l" r="r" t="t"/>
              <a:pathLst>
                <a:path extrusionOk="0" h="5893" w="1832">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2262829" y="1242714"/>
              <a:ext cx="24506" cy="143471"/>
            </a:xfrm>
            <a:custGeom>
              <a:rect b="b" l="l" r="r" t="t"/>
              <a:pathLst>
                <a:path extrusionOk="0" h="2857" w="488">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2487297" y="1242714"/>
              <a:ext cx="320990" cy="341579"/>
            </a:xfrm>
            <a:custGeom>
              <a:rect b="b" l="l" r="r" t="t"/>
              <a:pathLst>
                <a:path extrusionOk="0" h="6802" w="6392">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1692317" y="1302522"/>
              <a:ext cx="504937" cy="224522"/>
            </a:xfrm>
            <a:custGeom>
              <a:rect b="b" l="l" r="r" t="t"/>
              <a:pathLst>
                <a:path extrusionOk="0" h="4471" w="10055">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1692317" y="1647913"/>
              <a:ext cx="93957" cy="24506"/>
            </a:xfrm>
            <a:custGeom>
              <a:rect b="b" l="l" r="r" t="t"/>
              <a:pathLst>
                <a:path extrusionOk="0" h="488" w="1871">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1904583" y="1793290"/>
              <a:ext cx="184650" cy="247673"/>
            </a:xfrm>
            <a:custGeom>
              <a:rect b="b" l="l" r="r" t="t"/>
              <a:pathLst>
                <a:path extrusionOk="0" h="4932" w="3677">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1771458" y="1514788"/>
              <a:ext cx="290759" cy="290759"/>
            </a:xfrm>
            <a:custGeom>
              <a:rect b="b" l="l" r="r" t="t"/>
              <a:pathLst>
                <a:path extrusionOk="0" h="5790" w="579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2170832" y="1373930"/>
              <a:ext cx="208453" cy="208453"/>
            </a:xfrm>
            <a:custGeom>
              <a:rect b="b" l="l" r="r" t="t"/>
              <a:pathLst>
                <a:path extrusionOk="0" h="4151" w="4151">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2311690" y="1572035"/>
              <a:ext cx="375677" cy="380146"/>
            </a:xfrm>
            <a:custGeom>
              <a:rect b="b" l="l" r="r" t="t"/>
              <a:pathLst>
                <a:path extrusionOk="0" h="7570" w="7481">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2033841" y="1325069"/>
              <a:ext cx="56645" cy="56645"/>
            </a:xfrm>
            <a:custGeom>
              <a:rect b="b" l="l" r="r" t="t"/>
              <a:pathLst>
                <a:path extrusionOk="0" h="1128" w="1128">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1676248" y="1631843"/>
              <a:ext cx="56645" cy="57298"/>
            </a:xfrm>
            <a:custGeom>
              <a:rect b="b" l="l" r="r" t="t"/>
              <a:pathLst>
                <a:path extrusionOk="0" h="1141" w="1128">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2048655" y="1914865"/>
              <a:ext cx="56645" cy="57248"/>
            </a:xfrm>
            <a:custGeom>
              <a:rect b="b" l="l" r="r" t="t"/>
              <a:pathLst>
                <a:path extrusionOk="0" h="1140" w="1128">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2235159" y="1943137"/>
              <a:ext cx="57298" cy="56645"/>
            </a:xfrm>
            <a:custGeom>
              <a:rect b="b" l="l" r="r" t="t"/>
              <a:pathLst>
                <a:path extrusionOk="0" h="1128" w="1141">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2156721" y="1733482"/>
              <a:ext cx="57248" cy="57298"/>
            </a:xfrm>
            <a:custGeom>
              <a:rect b="b" l="l" r="r" t="t"/>
              <a:pathLst>
                <a:path extrusionOk="0" h="1141" w="114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2686005" y="1603571"/>
              <a:ext cx="57298" cy="56645"/>
            </a:xfrm>
            <a:custGeom>
              <a:rect b="b" l="l" r="r" t="t"/>
              <a:pathLst>
                <a:path extrusionOk="0" h="1128" w="1141">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1819667" y="1563649"/>
              <a:ext cx="194292" cy="193689"/>
            </a:xfrm>
            <a:custGeom>
              <a:rect b="b" l="l" r="r" t="t"/>
              <a:pathLst>
                <a:path extrusionOk="0" h="3857" w="3869">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2199807" y="1403508"/>
              <a:ext cx="150552" cy="149899"/>
            </a:xfrm>
            <a:custGeom>
              <a:rect b="b" l="l" r="r" t="t"/>
              <a:pathLst>
                <a:path extrusionOk="0" h="2985" w="2998">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2238373" y="1441472"/>
              <a:ext cx="73368" cy="73368"/>
            </a:xfrm>
            <a:custGeom>
              <a:rect b="b" l="l" r="r" t="t"/>
              <a:pathLst>
                <a:path extrusionOk="0" h="1461" w="1461">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1865364" y="1608693"/>
              <a:ext cx="102946" cy="102946"/>
            </a:xfrm>
            <a:custGeom>
              <a:rect b="b" l="l" r="r" t="t"/>
              <a:pathLst>
                <a:path extrusionOk="0" h="2050" w="205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2368937" y="1631843"/>
              <a:ext cx="260528" cy="260528"/>
            </a:xfrm>
            <a:custGeom>
              <a:rect b="b" l="l" r="r" t="t"/>
              <a:pathLst>
                <a:path extrusionOk="0" h="5188" w="5188">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2452547" y="1715454"/>
              <a:ext cx="93957" cy="93304"/>
            </a:xfrm>
            <a:custGeom>
              <a:rect b="b" l="l" r="r" t="t"/>
              <a:pathLst>
                <a:path extrusionOk="0" h="1858" w="1871">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1226658" y="2344469"/>
              <a:ext cx="1965613" cy="679895"/>
            </a:xfrm>
            <a:custGeom>
              <a:rect b="b" l="l" r="r" t="t"/>
              <a:pathLst>
                <a:path extrusionOk="0" h="13539" w="39142">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1482662" y="2021626"/>
              <a:ext cx="1454299" cy="130616"/>
            </a:xfrm>
            <a:custGeom>
              <a:rect b="b" l="l" r="r" t="t"/>
              <a:pathLst>
                <a:path extrusionOk="0" h="2601" w="28960">
                  <a:moveTo>
                    <a:pt x="0" y="0"/>
                  </a:moveTo>
                  <a:lnTo>
                    <a:pt x="0" y="2600"/>
                  </a:lnTo>
                  <a:lnTo>
                    <a:pt x="28959" y="2600"/>
                  </a:lnTo>
                  <a:lnTo>
                    <a:pt x="289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3192189" y="4322206"/>
              <a:ext cx="141563" cy="409775"/>
            </a:xfrm>
            <a:custGeom>
              <a:rect b="b" l="l" r="r" t="t"/>
              <a:pathLst>
                <a:path extrusionOk="0" h="8160" w="2819">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1085850" y="4322206"/>
              <a:ext cx="140860" cy="409775"/>
            </a:xfrm>
            <a:custGeom>
              <a:rect b="b" l="l" r="r" t="t"/>
              <a:pathLst>
                <a:path extrusionOk="0" h="8160" w="2805">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1405479" y="2091076"/>
              <a:ext cx="1608617" cy="1580998"/>
            </a:xfrm>
            <a:custGeom>
              <a:rect b="b" l="l" r="r" t="t"/>
              <a:pathLst>
                <a:path extrusionOk="0" h="31483" w="32033">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1675595" y="2506569"/>
              <a:ext cx="355741" cy="356343"/>
            </a:xfrm>
            <a:custGeom>
              <a:rect b="b" l="l" r="r" t="t"/>
              <a:pathLst>
                <a:path extrusionOk="0" h="7096" w="7084">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1731586" y="2562510"/>
              <a:ext cx="243806" cy="244459"/>
            </a:xfrm>
            <a:custGeom>
              <a:rect b="b" l="l" r="r" t="t"/>
              <a:pathLst>
                <a:path extrusionOk="0" h="4868" w="4855">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2387617" y="2506569"/>
              <a:ext cx="356343" cy="356343"/>
            </a:xfrm>
            <a:custGeom>
              <a:rect b="b" l="l" r="r" t="t"/>
              <a:pathLst>
                <a:path extrusionOk="0" h="7096" w="7096">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2443559" y="2562510"/>
              <a:ext cx="244459" cy="244459"/>
            </a:xfrm>
            <a:custGeom>
              <a:rect b="b" l="l" r="r" t="t"/>
              <a:pathLst>
                <a:path extrusionOk="0" h="4868" w="4868">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1697489" y="3169681"/>
              <a:ext cx="1024638" cy="292668"/>
            </a:xfrm>
            <a:custGeom>
              <a:rect b="b" l="l" r="r" t="t"/>
              <a:pathLst>
                <a:path extrusionOk="0" h="5828" w="20404">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1751522" y="3224317"/>
              <a:ext cx="915917" cy="183394"/>
            </a:xfrm>
            <a:custGeom>
              <a:rect b="b" l="l" r="r" t="t"/>
              <a:pathLst>
                <a:path extrusionOk="0" h="3652" w="18239">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3"/>
            <p:cNvSpPr/>
            <p:nvPr/>
          </p:nvSpPr>
          <p:spPr>
            <a:xfrm>
              <a:off x="2133571" y="3224317"/>
              <a:ext cx="152460" cy="183394"/>
            </a:xfrm>
            <a:custGeom>
              <a:rect b="b" l="l" r="r" t="t"/>
              <a:pathLst>
                <a:path extrusionOk="0" h="3652" w="3036">
                  <a:moveTo>
                    <a:pt x="0" y="1"/>
                  </a:moveTo>
                  <a:lnTo>
                    <a:pt x="0" y="3651"/>
                  </a:lnTo>
                  <a:lnTo>
                    <a:pt x="3035" y="3651"/>
                  </a:lnTo>
                  <a:lnTo>
                    <a:pt x="303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3"/>
            <p:cNvSpPr/>
            <p:nvPr/>
          </p:nvSpPr>
          <p:spPr>
            <a:xfrm>
              <a:off x="1828053" y="3224317"/>
              <a:ext cx="152460" cy="183394"/>
            </a:xfrm>
            <a:custGeom>
              <a:rect b="b" l="l" r="r" t="t"/>
              <a:pathLst>
                <a:path extrusionOk="0" h="3652" w="3036">
                  <a:moveTo>
                    <a:pt x="0" y="1"/>
                  </a:moveTo>
                  <a:lnTo>
                    <a:pt x="0" y="3651"/>
                  </a:lnTo>
                  <a:lnTo>
                    <a:pt x="3036" y="3651"/>
                  </a:lnTo>
                  <a:lnTo>
                    <a:pt x="303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3"/>
            <p:cNvSpPr/>
            <p:nvPr/>
          </p:nvSpPr>
          <p:spPr>
            <a:xfrm>
              <a:off x="2438386" y="3224317"/>
              <a:ext cx="153163" cy="183394"/>
            </a:xfrm>
            <a:custGeom>
              <a:rect b="b" l="l" r="r" t="t"/>
              <a:pathLst>
                <a:path extrusionOk="0" h="3652" w="3050">
                  <a:moveTo>
                    <a:pt x="1" y="1"/>
                  </a:moveTo>
                  <a:lnTo>
                    <a:pt x="1" y="3651"/>
                  </a:lnTo>
                  <a:lnTo>
                    <a:pt x="3049" y="3651"/>
                  </a:lnTo>
                  <a:lnTo>
                    <a:pt x="30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3"/>
            <p:cNvSpPr/>
            <p:nvPr/>
          </p:nvSpPr>
          <p:spPr>
            <a:xfrm>
              <a:off x="1904583" y="3672000"/>
              <a:ext cx="610444" cy="83010"/>
            </a:xfrm>
            <a:custGeom>
              <a:rect b="b" l="l" r="r" t="t"/>
              <a:pathLst>
                <a:path extrusionOk="0" h="1653" w="12156">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3"/>
            <p:cNvSpPr/>
            <p:nvPr/>
          </p:nvSpPr>
          <p:spPr>
            <a:xfrm>
              <a:off x="2034494" y="3754958"/>
              <a:ext cx="350568" cy="274690"/>
            </a:xfrm>
            <a:custGeom>
              <a:rect b="b" l="l" r="r" t="t"/>
              <a:pathLst>
                <a:path extrusionOk="0" h="5470" w="6981">
                  <a:moveTo>
                    <a:pt x="1" y="0"/>
                  </a:moveTo>
                  <a:lnTo>
                    <a:pt x="1" y="5469"/>
                  </a:lnTo>
                  <a:lnTo>
                    <a:pt x="6981" y="5469"/>
                  </a:lnTo>
                  <a:lnTo>
                    <a:pt x="6981"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2034494" y="3846302"/>
              <a:ext cx="350568" cy="91346"/>
            </a:xfrm>
            <a:custGeom>
              <a:rect b="b" l="l" r="r" t="t"/>
              <a:pathLst>
                <a:path extrusionOk="0" h="1819" w="6981">
                  <a:moveTo>
                    <a:pt x="1" y="0"/>
                  </a:moveTo>
                  <a:lnTo>
                    <a:pt x="1" y="1819"/>
                  </a:lnTo>
                  <a:lnTo>
                    <a:pt x="6981" y="1819"/>
                  </a:lnTo>
                  <a:lnTo>
                    <a:pt x="6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1226658" y="4029593"/>
              <a:ext cx="1965613" cy="702392"/>
            </a:xfrm>
            <a:custGeom>
              <a:rect b="b" l="l" r="r" t="t"/>
              <a:pathLst>
                <a:path extrusionOk="0" h="13987" w="39142">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4"/>
          <p:cNvSpPr txBox="1"/>
          <p:nvPr/>
        </p:nvSpPr>
        <p:spPr>
          <a:xfrm>
            <a:off x="2520025" y="347925"/>
            <a:ext cx="436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CONCLUSION</a:t>
            </a:r>
            <a:endParaRPr b="1" sz="2000">
              <a:latin typeface="Roboto"/>
              <a:ea typeface="Roboto"/>
              <a:cs typeface="Roboto"/>
              <a:sym typeface="Roboto"/>
            </a:endParaRPr>
          </a:p>
        </p:txBody>
      </p:sp>
      <p:grpSp>
        <p:nvGrpSpPr>
          <p:cNvPr id="1265" name="Google Shape;1265;p24"/>
          <p:cNvGrpSpPr/>
          <p:nvPr/>
        </p:nvGrpSpPr>
        <p:grpSpPr>
          <a:xfrm>
            <a:off x="161918" y="206829"/>
            <a:ext cx="1257890" cy="968477"/>
            <a:chOff x="457200" y="997005"/>
            <a:chExt cx="4114785" cy="3734967"/>
          </a:xfrm>
        </p:grpSpPr>
        <p:sp>
          <p:nvSpPr>
            <p:cNvPr id="1266" name="Google Shape;1266;p24"/>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4"/>
          <p:cNvGrpSpPr/>
          <p:nvPr/>
        </p:nvGrpSpPr>
        <p:grpSpPr>
          <a:xfrm>
            <a:off x="8020826" y="4193768"/>
            <a:ext cx="959085" cy="754380"/>
            <a:chOff x="726125" y="238125"/>
            <a:chExt cx="6167750" cy="5238750"/>
          </a:xfrm>
        </p:grpSpPr>
        <p:sp>
          <p:nvSpPr>
            <p:cNvPr id="1338" name="Google Shape;1338;p24"/>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4"/>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4"/>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4"/>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4"/>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4"/>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4"/>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4"/>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4"/>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4"/>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4"/>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4"/>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4"/>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4"/>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4"/>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4"/>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4"/>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4"/>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4"/>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24"/>
          <p:cNvSpPr txBox="1"/>
          <p:nvPr/>
        </p:nvSpPr>
        <p:spPr>
          <a:xfrm>
            <a:off x="714650" y="1645550"/>
            <a:ext cx="7362600" cy="226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2000">
              <a:solidFill>
                <a:schemeClr val="dk1"/>
              </a:solidFill>
            </a:endParaRPr>
          </a:p>
          <a:p>
            <a:pPr indent="457200" lvl="0" marL="0" rtl="0" algn="just">
              <a:lnSpc>
                <a:spcPct val="115000"/>
              </a:lnSpc>
              <a:spcBef>
                <a:spcPts val="0"/>
              </a:spcBef>
              <a:spcAft>
                <a:spcPts val="0"/>
              </a:spcAft>
              <a:buNone/>
            </a:pPr>
            <a:r>
              <a:rPr lang="en" sz="2000">
                <a:solidFill>
                  <a:schemeClr val="dk1"/>
                </a:solidFill>
              </a:rPr>
              <a:t>Since these smart glasses use a pre-trained model, it has a high accuracy of 95%, Which surpasses the previous model with an accuracy of 93%. This model will be further developed as we mentioned in the future work.</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 </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id="1406" name="Google Shape;1406;p25" title="Gráfico">
            <a:hlinkClick r:id="rId3"/>
          </p:cNvPr>
          <p:cNvPicPr preferRelativeResize="0"/>
          <p:nvPr/>
        </p:nvPicPr>
        <p:blipFill>
          <a:blip r:embed="rId4">
            <a:alphaModFix/>
          </a:blip>
          <a:stretch>
            <a:fillRect/>
          </a:stretch>
        </p:blipFill>
        <p:spPr>
          <a:xfrm flipH="1">
            <a:off x="7640727" y="4135209"/>
            <a:ext cx="1327243" cy="820550"/>
          </a:xfrm>
          <a:prstGeom prst="rect">
            <a:avLst/>
          </a:prstGeom>
          <a:noFill/>
          <a:ln>
            <a:noFill/>
          </a:ln>
        </p:spPr>
      </p:pic>
      <p:sp>
        <p:nvSpPr>
          <p:cNvPr id="1407" name="Google Shape;1407;p25"/>
          <p:cNvSpPr/>
          <p:nvPr/>
        </p:nvSpPr>
        <p:spPr>
          <a:xfrm>
            <a:off x="80473" y="44950"/>
            <a:ext cx="1095000" cy="108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25"/>
          <p:cNvGrpSpPr/>
          <p:nvPr/>
        </p:nvGrpSpPr>
        <p:grpSpPr>
          <a:xfrm>
            <a:off x="172389" y="175422"/>
            <a:ext cx="911182" cy="820547"/>
            <a:chOff x="5142325" y="1951175"/>
            <a:chExt cx="1293925" cy="1315400"/>
          </a:xfrm>
        </p:grpSpPr>
        <p:sp>
          <p:nvSpPr>
            <p:cNvPr id="1409" name="Google Shape;1409;p25"/>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5"/>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5"/>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5"/>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5"/>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5"/>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5"/>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5"/>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5"/>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5"/>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5"/>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5"/>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5"/>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5"/>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5"/>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5"/>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5"/>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5"/>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5"/>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5"/>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5"/>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5"/>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5"/>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5"/>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5"/>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5"/>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5"/>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5"/>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5"/>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5"/>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5"/>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5"/>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5"/>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5"/>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5"/>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5"/>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25"/>
          <p:cNvSpPr txBox="1"/>
          <p:nvPr/>
        </p:nvSpPr>
        <p:spPr>
          <a:xfrm>
            <a:off x="2585850" y="291500"/>
            <a:ext cx="371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REFERENCES</a:t>
            </a:r>
            <a:endParaRPr b="1" sz="2000">
              <a:latin typeface="Roboto"/>
              <a:ea typeface="Roboto"/>
              <a:cs typeface="Roboto"/>
              <a:sym typeface="Roboto"/>
            </a:endParaRPr>
          </a:p>
        </p:txBody>
      </p:sp>
      <p:sp>
        <p:nvSpPr>
          <p:cNvPr id="1446" name="Google Shape;1446;p25"/>
          <p:cNvSpPr txBox="1"/>
          <p:nvPr/>
        </p:nvSpPr>
        <p:spPr>
          <a:xfrm>
            <a:off x="1034350" y="1126450"/>
            <a:ext cx="6770100" cy="297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600">
                <a:solidFill>
                  <a:schemeClr val="dk1"/>
                </a:solidFill>
              </a:rPr>
              <a:t> </a:t>
            </a:r>
            <a:endParaRPr b="1" sz="1600">
              <a:solidFill>
                <a:schemeClr val="dk1"/>
              </a:solidFill>
            </a:endParaRPr>
          </a:p>
          <a:p>
            <a:pPr indent="0" lvl="0" marL="0" rtl="0" algn="just">
              <a:lnSpc>
                <a:spcPct val="115000"/>
              </a:lnSpc>
              <a:spcBef>
                <a:spcPts val="0"/>
              </a:spcBef>
              <a:spcAft>
                <a:spcPts val="0"/>
              </a:spcAft>
              <a:buNone/>
            </a:pPr>
            <a:r>
              <a:rPr b="1" lang="en" sz="1600" u="sng">
                <a:solidFill>
                  <a:srgbClr val="1155CC"/>
                </a:solidFill>
                <a:hlinkClick r:id="rId5">
                  <a:extLst>
                    <a:ext uri="{A12FA001-AC4F-418D-AE19-62706E023703}">
                      <ahyp:hlinkClr val="tx"/>
                    </a:ext>
                  </a:extLst>
                </a:hlinkClick>
              </a:rPr>
              <a:t>https://www.geeksforgeeks.org/understanding-googlenet-model-cnn-architecture/</a:t>
            </a:r>
            <a:endParaRPr b="1" sz="1600" u="sng">
              <a:solidFill>
                <a:srgbClr val="1155CC"/>
              </a:solidFill>
            </a:endParaRPr>
          </a:p>
          <a:p>
            <a:pPr indent="0" lvl="0" marL="0" rtl="0" algn="just">
              <a:lnSpc>
                <a:spcPct val="115000"/>
              </a:lnSpc>
              <a:spcBef>
                <a:spcPts val="0"/>
              </a:spcBef>
              <a:spcAft>
                <a:spcPts val="0"/>
              </a:spcAft>
              <a:buNone/>
            </a:pPr>
            <a:r>
              <a:rPr b="1" lang="en" sz="1600">
                <a:solidFill>
                  <a:schemeClr val="dk1"/>
                </a:solidFill>
              </a:rPr>
              <a:t> </a:t>
            </a:r>
            <a:endParaRPr b="1" sz="1600">
              <a:solidFill>
                <a:schemeClr val="dk1"/>
              </a:solidFill>
            </a:endParaRPr>
          </a:p>
          <a:p>
            <a:pPr indent="0" lvl="0" marL="0" rtl="0" algn="just">
              <a:lnSpc>
                <a:spcPct val="115000"/>
              </a:lnSpc>
              <a:spcBef>
                <a:spcPts val="0"/>
              </a:spcBef>
              <a:spcAft>
                <a:spcPts val="0"/>
              </a:spcAft>
              <a:buNone/>
            </a:pPr>
            <a:r>
              <a:rPr b="1" lang="en" sz="1600" u="sng">
                <a:solidFill>
                  <a:srgbClr val="1155CC"/>
                </a:solidFill>
                <a:hlinkClick r:id="rId6">
                  <a:extLst>
                    <a:ext uri="{A12FA001-AC4F-418D-AE19-62706E023703}">
                      <ahyp:hlinkClr val="tx"/>
                    </a:ext>
                  </a:extLst>
                </a:hlinkClick>
              </a:rPr>
              <a:t>https://www.geeksforgeeks.org/convert-text-speech-python/</a:t>
            </a:r>
            <a:endParaRPr b="1" sz="1600" u="sng">
              <a:solidFill>
                <a:srgbClr val="1155CC"/>
              </a:solidFill>
            </a:endParaRPr>
          </a:p>
          <a:p>
            <a:pPr indent="0" lvl="0" marL="0" rtl="0" algn="just">
              <a:lnSpc>
                <a:spcPct val="115000"/>
              </a:lnSpc>
              <a:spcBef>
                <a:spcPts val="0"/>
              </a:spcBef>
              <a:spcAft>
                <a:spcPts val="0"/>
              </a:spcAft>
              <a:buNone/>
            </a:pPr>
            <a:r>
              <a:rPr b="1" lang="en" sz="1600">
                <a:solidFill>
                  <a:schemeClr val="dk1"/>
                </a:solidFill>
              </a:rPr>
              <a:t> </a:t>
            </a:r>
            <a:endParaRPr b="1" sz="1600">
              <a:solidFill>
                <a:schemeClr val="dk1"/>
              </a:solidFill>
            </a:endParaRPr>
          </a:p>
          <a:p>
            <a:pPr indent="0" lvl="0" marL="0" rtl="0" algn="just">
              <a:lnSpc>
                <a:spcPct val="115000"/>
              </a:lnSpc>
              <a:spcBef>
                <a:spcPts val="0"/>
              </a:spcBef>
              <a:spcAft>
                <a:spcPts val="0"/>
              </a:spcAft>
              <a:buNone/>
            </a:pPr>
            <a:r>
              <a:rPr b="1" lang="en" sz="1600" u="sng">
                <a:solidFill>
                  <a:srgbClr val="1155CC"/>
                </a:solidFill>
                <a:hlinkClick r:id="rId7">
                  <a:extLst>
                    <a:ext uri="{A12FA001-AC4F-418D-AE19-62706E023703}">
                      <ahyp:hlinkClr val="tx"/>
                    </a:ext>
                  </a:extLst>
                </a:hlinkClick>
              </a:rPr>
              <a:t>https://developer.nvidia.com/embedded/jetson-nano-developer-kit#:~:text=NVIDIA%C2%AE%20Jetson%20Nano%E2%84%A2,as%20little%20as%205%20watts</a:t>
            </a:r>
            <a:r>
              <a:rPr b="1" lang="en" sz="1600">
                <a:solidFill>
                  <a:schemeClr val="dk1"/>
                </a:solidFill>
              </a:rPr>
              <a:t>.</a:t>
            </a:r>
            <a:endParaRPr b="1" sz="16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6"/>
          <p:cNvSpPr txBox="1"/>
          <p:nvPr/>
        </p:nvSpPr>
        <p:spPr>
          <a:xfrm>
            <a:off x="2350775" y="2059275"/>
            <a:ext cx="4363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oboto"/>
                <a:ea typeface="Roboto"/>
                <a:cs typeface="Roboto"/>
                <a:sym typeface="Roboto"/>
              </a:rPr>
              <a:t>THANK YOU</a:t>
            </a:r>
            <a:endParaRPr b="1" sz="3500">
              <a:latin typeface="Roboto"/>
              <a:ea typeface="Roboto"/>
              <a:cs typeface="Roboto"/>
              <a:sym typeface="Roboto"/>
            </a:endParaRPr>
          </a:p>
        </p:txBody>
      </p:sp>
      <p:grpSp>
        <p:nvGrpSpPr>
          <p:cNvPr id="1452" name="Google Shape;1452;p26"/>
          <p:cNvGrpSpPr/>
          <p:nvPr/>
        </p:nvGrpSpPr>
        <p:grpSpPr>
          <a:xfrm>
            <a:off x="161918" y="206829"/>
            <a:ext cx="1257890" cy="968477"/>
            <a:chOff x="457200" y="997005"/>
            <a:chExt cx="4114785" cy="3734967"/>
          </a:xfrm>
        </p:grpSpPr>
        <p:sp>
          <p:nvSpPr>
            <p:cNvPr id="1453" name="Google Shape;1453;p26"/>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6"/>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6"/>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6"/>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6"/>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6"/>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6"/>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6"/>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6"/>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6"/>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6"/>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6"/>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6"/>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6"/>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6"/>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6"/>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6"/>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6"/>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6"/>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6"/>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6"/>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6"/>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6"/>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6"/>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6"/>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6"/>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6"/>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6"/>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6"/>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6"/>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6"/>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6"/>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6"/>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6"/>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6"/>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6"/>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6"/>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26"/>
          <p:cNvGrpSpPr/>
          <p:nvPr/>
        </p:nvGrpSpPr>
        <p:grpSpPr>
          <a:xfrm>
            <a:off x="8020826" y="4193768"/>
            <a:ext cx="959085" cy="754380"/>
            <a:chOff x="726125" y="238125"/>
            <a:chExt cx="6167750" cy="5238750"/>
          </a:xfrm>
        </p:grpSpPr>
        <p:sp>
          <p:nvSpPr>
            <p:cNvPr id="1525" name="Google Shape;1525;p26"/>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6"/>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6"/>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6"/>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6"/>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6"/>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6"/>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6"/>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6"/>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6"/>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6"/>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6"/>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6"/>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6"/>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6"/>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6"/>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6"/>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6"/>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6"/>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6"/>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6"/>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6"/>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6"/>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6"/>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6"/>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nvSpPr>
        <p:spPr>
          <a:xfrm>
            <a:off x="865075" y="310300"/>
            <a:ext cx="7616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Roboto"/>
                <a:ea typeface="Roboto"/>
                <a:cs typeface="Roboto"/>
                <a:sym typeface="Roboto"/>
              </a:rPr>
              <a:t>ABSTRACT</a:t>
            </a:r>
            <a:endParaRPr b="1" sz="2500">
              <a:latin typeface="Roboto"/>
              <a:ea typeface="Roboto"/>
              <a:cs typeface="Roboto"/>
              <a:sym typeface="Roboto"/>
            </a:endParaRPr>
          </a:p>
        </p:txBody>
      </p:sp>
      <p:sp>
        <p:nvSpPr>
          <p:cNvPr id="232" name="Google Shape;232;p14"/>
          <p:cNvSpPr txBox="1"/>
          <p:nvPr/>
        </p:nvSpPr>
        <p:spPr>
          <a:xfrm>
            <a:off x="1015525" y="1118975"/>
            <a:ext cx="7465800" cy="35349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Char char="●"/>
            </a:pPr>
            <a:r>
              <a:rPr lang="en" sz="1900">
                <a:solidFill>
                  <a:schemeClr val="dk1"/>
                </a:solidFill>
              </a:rPr>
              <a:t>In the world of colors, It’s sad that some people can’t see because of some kind of visual impairment. So, we decided to build novel smart glasses based on a machine learning model. </a:t>
            </a:r>
            <a:endParaRPr sz="1900">
              <a:solidFill>
                <a:schemeClr val="dk1"/>
              </a:solidFill>
            </a:endParaRPr>
          </a:p>
          <a:p>
            <a:pPr indent="0" lvl="0" marL="0" rtl="0" algn="just">
              <a:lnSpc>
                <a:spcPct val="115000"/>
              </a:lnSpc>
              <a:spcBef>
                <a:spcPts val="0"/>
              </a:spcBef>
              <a:spcAft>
                <a:spcPts val="0"/>
              </a:spcAft>
              <a:buNone/>
            </a:pPr>
            <a:r>
              <a:t/>
            </a:r>
            <a:endParaRPr sz="1900">
              <a:solidFill>
                <a:schemeClr val="dk1"/>
              </a:solidFill>
            </a:endParaRPr>
          </a:p>
          <a:p>
            <a:pPr indent="0" lvl="0" marL="0" rtl="0" algn="just">
              <a:lnSpc>
                <a:spcPct val="115000"/>
              </a:lnSpc>
              <a:spcBef>
                <a:spcPts val="0"/>
              </a:spcBef>
              <a:spcAft>
                <a:spcPts val="0"/>
              </a:spcAft>
              <a:buNone/>
            </a:pPr>
            <a:r>
              <a:t/>
            </a:r>
            <a:endParaRPr sz="1900">
              <a:solidFill>
                <a:schemeClr val="dk1"/>
              </a:solidFill>
            </a:endParaRPr>
          </a:p>
          <a:p>
            <a:pPr indent="-349250" lvl="0" marL="457200" rtl="0" algn="just">
              <a:lnSpc>
                <a:spcPct val="115000"/>
              </a:lnSpc>
              <a:spcBef>
                <a:spcPts val="0"/>
              </a:spcBef>
              <a:spcAft>
                <a:spcPts val="0"/>
              </a:spcAft>
              <a:buClr>
                <a:schemeClr val="dk1"/>
              </a:buClr>
              <a:buSzPts val="1900"/>
              <a:buChar char="●"/>
            </a:pPr>
            <a:r>
              <a:rPr lang="en" sz="1900">
                <a:solidFill>
                  <a:schemeClr val="dk1"/>
                </a:solidFill>
              </a:rPr>
              <a:t>These glasses can be capable of recognizing the images and produce output in audio format, so that the person with the visual impairment is able to hear and visualize what is in front of them.</a:t>
            </a:r>
            <a:endParaRPr sz="1900">
              <a:solidFill>
                <a:schemeClr val="dk1"/>
              </a:solidFill>
            </a:endParaRPr>
          </a:p>
          <a:p>
            <a:pPr indent="0" lvl="0" marL="0" rtl="0" algn="l">
              <a:spcBef>
                <a:spcPts val="0"/>
              </a:spcBef>
              <a:spcAft>
                <a:spcPts val="0"/>
              </a:spcAft>
              <a:buNone/>
            </a:pPr>
            <a:r>
              <a:t/>
            </a:r>
            <a:endParaRPr sz="2100">
              <a:latin typeface="Roboto"/>
              <a:ea typeface="Roboto"/>
              <a:cs typeface="Roboto"/>
              <a:sym typeface="Roboto"/>
            </a:endParaRPr>
          </a:p>
        </p:txBody>
      </p:sp>
      <p:grpSp>
        <p:nvGrpSpPr>
          <p:cNvPr id="233" name="Google Shape;233;p14"/>
          <p:cNvGrpSpPr/>
          <p:nvPr/>
        </p:nvGrpSpPr>
        <p:grpSpPr>
          <a:xfrm>
            <a:off x="161918" y="206829"/>
            <a:ext cx="1257890" cy="968477"/>
            <a:chOff x="457200" y="997005"/>
            <a:chExt cx="4114785" cy="3734967"/>
          </a:xfrm>
        </p:grpSpPr>
        <p:sp>
          <p:nvSpPr>
            <p:cNvPr id="234" name="Google Shape;234;p14"/>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4"/>
          <p:cNvGrpSpPr/>
          <p:nvPr/>
        </p:nvGrpSpPr>
        <p:grpSpPr>
          <a:xfrm>
            <a:off x="7766951" y="4137368"/>
            <a:ext cx="959085" cy="754380"/>
            <a:chOff x="726125" y="238125"/>
            <a:chExt cx="6167750" cy="5238750"/>
          </a:xfrm>
        </p:grpSpPr>
        <p:sp>
          <p:nvSpPr>
            <p:cNvPr id="306" name="Google Shape;306;p14"/>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5"/>
          <p:cNvSpPr/>
          <p:nvPr/>
        </p:nvSpPr>
        <p:spPr>
          <a:xfrm>
            <a:off x="61597" y="8580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8146685" y="415170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txBox="1"/>
          <p:nvPr>
            <p:ph type="title"/>
          </p:nvPr>
        </p:nvSpPr>
        <p:spPr>
          <a:xfrm>
            <a:off x="457200" y="411475"/>
            <a:ext cx="8229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INTRODUCTION</a:t>
            </a:r>
            <a:endParaRPr sz="2900"/>
          </a:p>
        </p:txBody>
      </p:sp>
      <p:grpSp>
        <p:nvGrpSpPr>
          <p:cNvPr id="376" name="Google Shape;376;p15"/>
          <p:cNvGrpSpPr/>
          <p:nvPr/>
        </p:nvGrpSpPr>
        <p:grpSpPr>
          <a:xfrm>
            <a:off x="217995" y="242201"/>
            <a:ext cx="472011" cy="472011"/>
            <a:chOff x="1190625" y="238125"/>
            <a:chExt cx="5238750" cy="5238750"/>
          </a:xfrm>
        </p:grpSpPr>
        <p:sp>
          <p:nvSpPr>
            <p:cNvPr id="377" name="Google Shape;377;p15"/>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5"/>
          <p:cNvGrpSpPr/>
          <p:nvPr/>
        </p:nvGrpSpPr>
        <p:grpSpPr>
          <a:xfrm>
            <a:off x="8302997" y="4308044"/>
            <a:ext cx="472142" cy="472112"/>
            <a:chOff x="-44512325" y="3176075"/>
            <a:chExt cx="300900" cy="300900"/>
          </a:xfrm>
        </p:grpSpPr>
        <p:sp>
          <p:nvSpPr>
            <p:cNvPr id="385" name="Google Shape;385;p1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15"/>
          <p:cNvSpPr txBox="1"/>
          <p:nvPr/>
        </p:nvSpPr>
        <p:spPr>
          <a:xfrm>
            <a:off x="846400" y="1165975"/>
            <a:ext cx="7300500" cy="3012300"/>
          </a:xfrm>
          <a:prstGeom prst="rect">
            <a:avLst/>
          </a:prstGeom>
          <a:noFill/>
          <a:ln>
            <a:noFill/>
          </a:ln>
        </p:spPr>
        <p:txBody>
          <a:bodyPr anchorCtr="0" anchor="t" bIns="91425" lIns="91425" spcFirstLastPara="1" rIns="91425" wrap="square" tIns="91425">
            <a:spAutoFit/>
          </a:bodyPr>
          <a:lstStyle/>
          <a:p>
            <a:pPr indent="-374650" lvl="0" marL="457200" rtl="0" algn="just">
              <a:lnSpc>
                <a:spcPct val="115000"/>
              </a:lnSpc>
              <a:spcBef>
                <a:spcPts val="0"/>
              </a:spcBef>
              <a:spcAft>
                <a:spcPts val="0"/>
              </a:spcAft>
              <a:buClr>
                <a:schemeClr val="dk1"/>
              </a:buClr>
              <a:buSzPts val="2300"/>
              <a:buChar char="●"/>
            </a:pPr>
            <a:r>
              <a:rPr lang="en" sz="2300">
                <a:solidFill>
                  <a:schemeClr val="dk1"/>
                </a:solidFill>
              </a:rPr>
              <a:t>Machine learning based smart glasses for visually impaired people, Main goal is to detect an object, recognize it and produce the output in audio format. </a:t>
            </a:r>
            <a:endParaRPr sz="2300">
              <a:solidFill>
                <a:schemeClr val="dk1"/>
              </a:solidFill>
            </a:endParaRPr>
          </a:p>
          <a:p>
            <a:pPr indent="-374650" lvl="0" marL="457200" rtl="0" algn="just">
              <a:lnSpc>
                <a:spcPct val="115000"/>
              </a:lnSpc>
              <a:spcBef>
                <a:spcPts val="0"/>
              </a:spcBef>
              <a:spcAft>
                <a:spcPts val="0"/>
              </a:spcAft>
              <a:buClr>
                <a:schemeClr val="dk1"/>
              </a:buClr>
              <a:buSzPts val="2300"/>
              <a:buChar char="●"/>
            </a:pPr>
            <a:r>
              <a:rPr lang="en" sz="2300">
                <a:solidFill>
                  <a:schemeClr val="dk1"/>
                </a:solidFill>
              </a:rPr>
              <a:t>This model uses a pretrained model by google net which has an accuracy of 95 percent.</a:t>
            </a:r>
            <a:endParaRPr sz="2300">
              <a:solidFill>
                <a:schemeClr val="dk1"/>
              </a:solidFill>
            </a:endParaRPr>
          </a:p>
          <a:p>
            <a:pPr indent="0" lvl="0" marL="0" rtl="0" algn="l">
              <a:spcBef>
                <a:spcPts val="0"/>
              </a:spcBef>
              <a:spcAft>
                <a:spcPts val="0"/>
              </a:spcAft>
              <a:buNone/>
            </a:pPr>
            <a:r>
              <a:t/>
            </a:r>
            <a:endParaRPr sz="2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6"/>
          <p:cNvSpPr txBox="1"/>
          <p:nvPr/>
        </p:nvSpPr>
        <p:spPr>
          <a:xfrm>
            <a:off x="761650" y="319700"/>
            <a:ext cx="76635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1"/>
                </a:solidFill>
              </a:rPr>
              <a:t>TOOLS USED</a:t>
            </a:r>
            <a:endParaRPr b="1" sz="2000">
              <a:solidFill>
                <a:schemeClr val="dk1"/>
              </a:solidFill>
            </a:endParaRPr>
          </a:p>
        </p:txBody>
      </p:sp>
      <p:sp>
        <p:nvSpPr>
          <p:cNvPr id="394" name="Google Shape;394;p16"/>
          <p:cNvSpPr txBox="1"/>
          <p:nvPr/>
        </p:nvSpPr>
        <p:spPr>
          <a:xfrm>
            <a:off x="686425" y="1316425"/>
            <a:ext cx="3545100" cy="216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rPr>
              <a:t>Hardware:</a:t>
            </a:r>
            <a:endParaRPr b="1" sz="1800">
              <a:solidFill>
                <a:schemeClr val="dk1"/>
              </a:solidFill>
            </a:endParaRPr>
          </a:p>
          <a:p>
            <a:pPr indent="457200" lvl="0" marL="0" rtl="0" algn="just">
              <a:lnSpc>
                <a:spcPct val="115000"/>
              </a:lnSpc>
              <a:spcBef>
                <a:spcPts val="0"/>
              </a:spcBef>
              <a:spcAft>
                <a:spcPts val="0"/>
              </a:spcAft>
              <a:buNone/>
            </a:pPr>
            <a:r>
              <a:rPr lang="en" sz="1600">
                <a:solidFill>
                  <a:schemeClr val="dk1"/>
                </a:solidFill>
              </a:rPr>
              <a:t>i) Jetson nano 2GB</a:t>
            </a:r>
            <a:endParaRPr sz="1600" u="sng">
              <a:solidFill>
                <a:schemeClr val="dk1"/>
              </a:solidFill>
            </a:endParaRPr>
          </a:p>
          <a:p>
            <a:pPr indent="457200" lvl="0" marL="0" rtl="0" algn="just">
              <a:lnSpc>
                <a:spcPct val="115000"/>
              </a:lnSpc>
              <a:spcBef>
                <a:spcPts val="0"/>
              </a:spcBef>
              <a:spcAft>
                <a:spcPts val="0"/>
              </a:spcAft>
              <a:buNone/>
            </a:pPr>
            <a:r>
              <a:rPr lang="en" sz="1600">
                <a:solidFill>
                  <a:schemeClr val="dk1"/>
                </a:solidFill>
              </a:rPr>
              <a:t>ii) Microsoft web camera</a:t>
            </a:r>
            <a:endParaRPr sz="1600">
              <a:solidFill>
                <a:schemeClr val="dk1"/>
              </a:solidFill>
            </a:endParaRPr>
          </a:p>
          <a:p>
            <a:pPr indent="457200" lvl="0" marL="0" rtl="0" algn="just">
              <a:lnSpc>
                <a:spcPct val="115000"/>
              </a:lnSpc>
              <a:spcBef>
                <a:spcPts val="0"/>
              </a:spcBef>
              <a:spcAft>
                <a:spcPts val="0"/>
              </a:spcAft>
              <a:buNone/>
            </a:pPr>
            <a:r>
              <a:rPr lang="en" sz="1600">
                <a:solidFill>
                  <a:schemeClr val="dk1"/>
                </a:solidFill>
              </a:rPr>
              <a:t>iii) Speakers</a:t>
            </a:r>
            <a:endParaRPr sz="1600">
              <a:solidFill>
                <a:schemeClr val="dk1"/>
              </a:solidFill>
            </a:endParaRPr>
          </a:p>
          <a:p>
            <a:pPr indent="457200" lvl="0" marL="0" rtl="0" algn="just">
              <a:lnSpc>
                <a:spcPct val="115000"/>
              </a:lnSpc>
              <a:spcBef>
                <a:spcPts val="0"/>
              </a:spcBef>
              <a:spcAft>
                <a:spcPts val="0"/>
              </a:spcAft>
              <a:buNone/>
            </a:pPr>
            <a:r>
              <a:rPr lang="en" sz="1600">
                <a:solidFill>
                  <a:schemeClr val="dk1"/>
                </a:solidFill>
              </a:rPr>
              <a:t>iv) Display</a:t>
            </a:r>
            <a:endParaRPr sz="1600">
              <a:solidFill>
                <a:schemeClr val="dk1"/>
              </a:solidFill>
            </a:endParaRPr>
          </a:p>
          <a:p>
            <a:pPr indent="457200" lvl="0" marL="0" rtl="0" algn="just">
              <a:lnSpc>
                <a:spcPct val="115000"/>
              </a:lnSpc>
              <a:spcBef>
                <a:spcPts val="0"/>
              </a:spcBef>
              <a:spcAft>
                <a:spcPts val="0"/>
              </a:spcAft>
              <a:buNone/>
            </a:pPr>
            <a:r>
              <a:rPr lang="en" sz="1600">
                <a:solidFill>
                  <a:schemeClr val="dk1"/>
                </a:solidFill>
              </a:rPr>
              <a:t>v) keyboard and mouse</a:t>
            </a:r>
            <a:endParaRPr sz="1600">
              <a:solidFill>
                <a:schemeClr val="dk1"/>
              </a:solidFill>
            </a:endParaRPr>
          </a:p>
          <a:p>
            <a:pPr indent="457200" lvl="0" marL="0" rtl="0" algn="l">
              <a:spcBef>
                <a:spcPts val="0"/>
              </a:spcBef>
              <a:spcAft>
                <a:spcPts val="0"/>
              </a:spcAft>
              <a:buNone/>
            </a:pPr>
            <a:r>
              <a:rPr lang="en" sz="1600">
                <a:solidFill>
                  <a:schemeClr val="dk1"/>
                </a:solidFill>
              </a:rPr>
              <a:t>vi) power adapter</a:t>
            </a:r>
            <a:endParaRPr sz="1800">
              <a:latin typeface="Roboto"/>
              <a:ea typeface="Roboto"/>
              <a:cs typeface="Roboto"/>
              <a:sym typeface="Roboto"/>
            </a:endParaRPr>
          </a:p>
        </p:txBody>
      </p:sp>
      <p:sp>
        <p:nvSpPr>
          <p:cNvPr id="395" name="Google Shape;395;p16"/>
          <p:cNvSpPr txBox="1"/>
          <p:nvPr/>
        </p:nvSpPr>
        <p:spPr>
          <a:xfrm>
            <a:off x="4955350" y="2764525"/>
            <a:ext cx="3469800" cy="141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dk1"/>
                </a:solidFill>
              </a:rPr>
              <a:t>Soft</a:t>
            </a:r>
            <a:r>
              <a:rPr b="1" lang="en" sz="1800">
                <a:solidFill>
                  <a:schemeClr val="dk1"/>
                </a:solidFill>
              </a:rPr>
              <a:t>ware:</a:t>
            </a:r>
            <a:endParaRPr b="1" sz="1800">
              <a:solidFill>
                <a:schemeClr val="dk1"/>
              </a:solidFill>
            </a:endParaRPr>
          </a:p>
          <a:p>
            <a:pPr indent="0" lvl="0" marL="0" rtl="0" algn="just">
              <a:lnSpc>
                <a:spcPct val="115000"/>
              </a:lnSpc>
              <a:spcBef>
                <a:spcPts val="0"/>
              </a:spcBef>
              <a:spcAft>
                <a:spcPts val="0"/>
              </a:spcAft>
              <a:buNone/>
            </a:pPr>
            <a:r>
              <a:rPr b="1" lang="en" sz="1800">
                <a:solidFill>
                  <a:schemeClr val="dk1"/>
                </a:solidFill>
              </a:rPr>
              <a:t>	</a:t>
            </a:r>
            <a:r>
              <a:rPr lang="en" sz="1800">
                <a:solidFill>
                  <a:schemeClr val="dk1"/>
                </a:solidFill>
              </a:rPr>
              <a:t>i)GoogleNet</a:t>
            </a:r>
            <a:endParaRPr sz="1800">
              <a:solidFill>
                <a:schemeClr val="dk1"/>
              </a:solidFill>
            </a:endParaRPr>
          </a:p>
          <a:p>
            <a:pPr indent="0" lvl="0" marL="0" rtl="0" algn="just">
              <a:lnSpc>
                <a:spcPct val="115000"/>
              </a:lnSpc>
              <a:spcBef>
                <a:spcPts val="0"/>
              </a:spcBef>
              <a:spcAft>
                <a:spcPts val="0"/>
              </a:spcAft>
              <a:buNone/>
            </a:pPr>
            <a:r>
              <a:rPr lang="en" sz="1800">
                <a:solidFill>
                  <a:schemeClr val="dk1"/>
                </a:solidFill>
              </a:rPr>
              <a:t>	ii)UBUNTU</a:t>
            </a:r>
            <a:endParaRPr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800">
                <a:solidFill>
                  <a:schemeClr val="dk1"/>
                </a:solidFill>
              </a:rPr>
              <a:t>	iii)gTTS</a:t>
            </a:r>
            <a:endParaRPr sz="1800">
              <a:solidFill>
                <a:schemeClr val="dk1"/>
              </a:solidFill>
            </a:endParaRPr>
          </a:p>
        </p:txBody>
      </p:sp>
      <p:grpSp>
        <p:nvGrpSpPr>
          <p:cNvPr id="396" name="Google Shape;396;p16"/>
          <p:cNvGrpSpPr/>
          <p:nvPr/>
        </p:nvGrpSpPr>
        <p:grpSpPr>
          <a:xfrm>
            <a:off x="161918" y="206829"/>
            <a:ext cx="1257890" cy="968477"/>
            <a:chOff x="457200" y="997005"/>
            <a:chExt cx="4114785" cy="3734967"/>
          </a:xfrm>
        </p:grpSpPr>
        <p:sp>
          <p:nvSpPr>
            <p:cNvPr id="397" name="Google Shape;397;p16"/>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16"/>
          <p:cNvGrpSpPr/>
          <p:nvPr/>
        </p:nvGrpSpPr>
        <p:grpSpPr>
          <a:xfrm>
            <a:off x="7766951" y="4137368"/>
            <a:ext cx="959085" cy="754380"/>
            <a:chOff x="726125" y="238125"/>
            <a:chExt cx="6167750" cy="5238750"/>
          </a:xfrm>
        </p:grpSpPr>
        <p:sp>
          <p:nvSpPr>
            <p:cNvPr id="469" name="Google Shape;469;p16"/>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7"/>
          <p:cNvSpPr txBox="1"/>
          <p:nvPr/>
        </p:nvSpPr>
        <p:spPr>
          <a:xfrm>
            <a:off x="1511550" y="319700"/>
            <a:ext cx="63927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1"/>
                </a:solidFill>
              </a:rPr>
              <a:t>DESIGN</a:t>
            </a:r>
            <a:endParaRPr b="1" sz="2000">
              <a:solidFill>
                <a:schemeClr val="dk1"/>
              </a:solidFill>
            </a:endParaRPr>
          </a:p>
        </p:txBody>
      </p:sp>
      <p:grpSp>
        <p:nvGrpSpPr>
          <p:cNvPr id="537" name="Google Shape;537;p17"/>
          <p:cNvGrpSpPr/>
          <p:nvPr/>
        </p:nvGrpSpPr>
        <p:grpSpPr>
          <a:xfrm>
            <a:off x="161918" y="206829"/>
            <a:ext cx="1257890" cy="968477"/>
            <a:chOff x="457200" y="997005"/>
            <a:chExt cx="4114785" cy="3734967"/>
          </a:xfrm>
        </p:grpSpPr>
        <p:sp>
          <p:nvSpPr>
            <p:cNvPr id="538" name="Google Shape;538;p17"/>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7"/>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7"/>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7"/>
          <p:cNvGrpSpPr/>
          <p:nvPr/>
        </p:nvGrpSpPr>
        <p:grpSpPr>
          <a:xfrm>
            <a:off x="7766951" y="4137368"/>
            <a:ext cx="959085" cy="754380"/>
            <a:chOff x="726125" y="238125"/>
            <a:chExt cx="6167750" cy="5238750"/>
          </a:xfrm>
        </p:grpSpPr>
        <p:sp>
          <p:nvSpPr>
            <p:cNvPr id="610" name="Google Shape;610;p17"/>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7"/>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7"/>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7"/>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3" name="Google Shape;673;p17"/>
          <p:cNvPicPr preferRelativeResize="0"/>
          <p:nvPr/>
        </p:nvPicPr>
        <p:blipFill>
          <a:blip r:embed="rId3">
            <a:alphaModFix/>
          </a:blip>
          <a:stretch>
            <a:fillRect/>
          </a:stretch>
        </p:blipFill>
        <p:spPr>
          <a:xfrm>
            <a:off x="1511550" y="740925"/>
            <a:ext cx="6065875" cy="427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18"/>
          <p:cNvGrpSpPr/>
          <p:nvPr/>
        </p:nvGrpSpPr>
        <p:grpSpPr>
          <a:xfrm>
            <a:off x="161918" y="206829"/>
            <a:ext cx="1257890" cy="968477"/>
            <a:chOff x="457200" y="997005"/>
            <a:chExt cx="4114785" cy="3734967"/>
          </a:xfrm>
        </p:grpSpPr>
        <p:sp>
          <p:nvSpPr>
            <p:cNvPr id="679" name="Google Shape;679;p18"/>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8"/>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8"/>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8"/>
          <p:cNvGrpSpPr/>
          <p:nvPr/>
        </p:nvGrpSpPr>
        <p:grpSpPr>
          <a:xfrm>
            <a:off x="8020826" y="4193768"/>
            <a:ext cx="959085" cy="754380"/>
            <a:chOff x="726125" y="238125"/>
            <a:chExt cx="6167750" cy="5238750"/>
          </a:xfrm>
        </p:grpSpPr>
        <p:sp>
          <p:nvSpPr>
            <p:cNvPr id="751" name="Google Shape;751;p18"/>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8"/>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8"/>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8"/>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8"/>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8"/>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8"/>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8"/>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8"/>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8"/>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8"/>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8"/>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8"/>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8"/>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8"/>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8"/>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8"/>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8"/>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8"/>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4" name="Google Shape;814;p18"/>
          <p:cNvPicPr preferRelativeResize="0"/>
          <p:nvPr/>
        </p:nvPicPr>
        <p:blipFill>
          <a:blip r:embed="rId3">
            <a:alphaModFix/>
          </a:blip>
          <a:stretch>
            <a:fillRect/>
          </a:stretch>
        </p:blipFill>
        <p:spPr>
          <a:xfrm>
            <a:off x="1090775" y="811375"/>
            <a:ext cx="6768576" cy="4136775"/>
          </a:xfrm>
          <a:prstGeom prst="rect">
            <a:avLst/>
          </a:prstGeom>
          <a:noFill/>
          <a:ln>
            <a:noFill/>
          </a:ln>
        </p:spPr>
      </p:pic>
      <p:sp>
        <p:nvSpPr>
          <p:cNvPr id="815" name="Google Shape;815;p18"/>
          <p:cNvSpPr txBox="1"/>
          <p:nvPr/>
        </p:nvSpPr>
        <p:spPr>
          <a:xfrm>
            <a:off x="2597400" y="411175"/>
            <a:ext cx="3949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Roboto"/>
                <a:ea typeface="Roboto"/>
                <a:cs typeface="Roboto"/>
                <a:sym typeface="Roboto"/>
              </a:rPr>
              <a:t>MODEL SUMMARY</a:t>
            </a:r>
            <a:endParaRPr b="1" sz="1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9"/>
          <p:cNvSpPr/>
          <p:nvPr/>
        </p:nvSpPr>
        <p:spPr>
          <a:xfrm>
            <a:off x="61597" y="8580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19"/>
          <p:cNvGrpSpPr/>
          <p:nvPr/>
        </p:nvGrpSpPr>
        <p:grpSpPr>
          <a:xfrm>
            <a:off x="217995" y="242201"/>
            <a:ext cx="472011" cy="472011"/>
            <a:chOff x="1190625" y="238125"/>
            <a:chExt cx="5238750" cy="5238750"/>
          </a:xfrm>
        </p:grpSpPr>
        <p:sp>
          <p:nvSpPr>
            <p:cNvPr id="822" name="Google Shape;822;p19"/>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19"/>
          <p:cNvGrpSpPr/>
          <p:nvPr/>
        </p:nvGrpSpPr>
        <p:grpSpPr>
          <a:xfrm>
            <a:off x="8302997" y="4308044"/>
            <a:ext cx="472142" cy="472112"/>
            <a:chOff x="-44512325" y="3176075"/>
            <a:chExt cx="300900" cy="300900"/>
          </a:xfrm>
        </p:grpSpPr>
        <p:sp>
          <p:nvSpPr>
            <p:cNvPr id="830" name="Google Shape;830;p1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19"/>
          <p:cNvSpPr/>
          <p:nvPr/>
        </p:nvSpPr>
        <p:spPr>
          <a:xfrm>
            <a:off x="8146685" y="415170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19"/>
          <p:cNvGrpSpPr/>
          <p:nvPr/>
        </p:nvGrpSpPr>
        <p:grpSpPr>
          <a:xfrm>
            <a:off x="8302997" y="4308044"/>
            <a:ext cx="472142" cy="472112"/>
            <a:chOff x="-44512325" y="3176075"/>
            <a:chExt cx="300900" cy="300900"/>
          </a:xfrm>
        </p:grpSpPr>
        <p:sp>
          <p:nvSpPr>
            <p:cNvPr id="835" name="Google Shape;835;p1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19"/>
          <p:cNvSpPr txBox="1"/>
          <p:nvPr/>
        </p:nvSpPr>
        <p:spPr>
          <a:xfrm>
            <a:off x="1579725" y="517175"/>
            <a:ext cx="6206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100">
              <a:latin typeface="Roboto"/>
              <a:ea typeface="Roboto"/>
              <a:cs typeface="Roboto"/>
              <a:sym typeface="Roboto"/>
            </a:endParaRPr>
          </a:p>
        </p:txBody>
      </p:sp>
      <p:pic>
        <p:nvPicPr>
          <p:cNvPr id="839" name="Google Shape;839;p19"/>
          <p:cNvPicPr preferRelativeResize="0"/>
          <p:nvPr/>
        </p:nvPicPr>
        <p:blipFill>
          <a:blip r:embed="rId3">
            <a:alphaModFix/>
          </a:blip>
          <a:stretch>
            <a:fillRect/>
          </a:stretch>
        </p:blipFill>
        <p:spPr>
          <a:xfrm>
            <a:off x="2321738" y="1150936"/>
            <a:ext cx="4500513" cy="337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pSp>
        <p:nvGrpSpPr>
          <p:cNvPr id="844" name="Google Shape;844;p20"/>
          <p:cNvGrpSpPr/>
          <p:nvPr/>
        </p:nvGrpSpPr>
        <p:grpSpPr>
          <a:xfrm>
            <a:off x="91107" y="128499"/>
            <a:ext cx="708089" cy="689475"/>
            <a:chOff x="1085850" y="1181650"/>
            <a:chExt cx="2247902" cy="3550335"/>
          </a:xfrm>
        </p:grpSpPr>
        <p:sp>
          <p:nvSpPr>
            <p:cNvPr id="845" name="Google Shape;845;p20"/>
            <p:cNvSpPr/>
            <p:nvPr/>
          </p:nvSpPr>
          <p:spPr>
            <a:xfrm>
              <a:off x="1550204" y="1181650"/>
              <a:ext cx="1318561" cy="1318561"/>
            </a:xfrm>
            <a:custGeom>
              <a:rect b="b" l="l" r="r" t="t"/>
              <a:pathLst>
                <a:path extrusionOk="0" h="26257" w="26257">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1623520" y="1254966"/>
              <a:ext cx="1172579" cy="1171926"/>
            </a:xfrm>
            <a:custGeom>
              <a:rect b="b" l="l" r="r" t="t"/>
              <a:pathLst>
                <a:path extrusionOk="0" h="23337" w="2335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2651305" y="1619641"/>
              <a:ext cx="77887" cy="58554"/>
            </a:xfrm>
            <a:custGeom>
              <a:rect b="b" l="l" r="r" t="t"/>
              <a:pathLst>
                <a:path extrusionOk="0" h="1166" w="1551">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2049910" y="1554660"/>
              <a:ext cx="301104" cy="117760"/>
            </a:xfrm>
            <a:custGeom>
              <a:rect b="b" l="l" r="r" t="t"/>
              <a:pathLst>
                <a:path extrusionOk="0" h="2345" w="5996">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2008130" y="1750204"/>
              <a:ext cx="354435" cy="233511"/>
            </a:xfrm>
            <a:custGeom>
              <a:rect b="b" l="l" r="r" t="t"/>
              <a:pathLst>
                <a:path extrusionOk="0" h="4650" w="7058">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2487297" y="1939923"/>
              <a:ext cx="24506" cy="101038"/>
            </a:xfrm>
            <a:custGeom>
              <a:rect b="b" l="l" r="r" t="t"/>
              <a:pathLst>
                <a:path extrusionOk="0" h="2012" w="488">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2651305" y="1846018"/>
              <a:ext cx="67593" cy="194944"/>
            </a:xfrm>
            <a:custGeom>
              <a:rect b="b" l="l" r="r" t="t"/>
              <a:pathLst>
                <a:path extrusionOk="0" h="3882" w="1346">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1728373" y="1745032"/>
              <a:ext cx="91998" cy="295932"/>
            </a:xfrm>
            <a:custGeom>
              <a:rect b="b" l="l" r="r" t="t"/>
              <a:pathLst>
                <a:path extrusionOk="0" h="5893" w="1832">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2262829" y="1242714"/>
              <a:ext cx="24506" cy="143471"/>
            </a:xfrm>
            <a:custGeom>
              <a:rect b="b" l="l" r="r" t="t"/>
              <a:pathLst>
                <a:path extrusionOk="0" h="2857" w="488">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2487297" y="1242714"/>
              <a:ext cx="320990" cy="341579"/>
            </a:xfrm>
            <a:custGeom>
              <a:rect b="b" l="l" r="r" t="t"/>
              <a:pathLst>
                <a:path extrusionOk="0" h="6802" w="6392">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1692317" y="1302522"/>
              <a:ext cx="504937" cy="224522"/>
            </a:xfrm>
            <a:custGeom>
              <a:rect b="b" l="l" r="r" t="t"/>
              <a:pathLst>
                <a:path extrusionOk="0" h="4471" w="10055">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1692317" y="1647913"/>
              <a:ext cx="93957" cy="24506"/>
            </a:xfrm>
            <a:custGeom>
              <a:rect b="b" l="l" r="r" t="t"/>
              <a:pathLst>
                <a:path extrusionOk="0" h="488" w="1871">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1904583" y="1793290"/>
              <a:ext cx="184650" cy="247673"/>
            </a:xfrm>
            <a:custGeom>
              <a:rect b="b" l="l" r="r" t="t"/>
              <a:pathLst>
                <a:path extrusionOk="0" h="4932" w="3677">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1771458" y="1514788"/>
              <a:ext cx="290759" cy="290759"/>
            </a:xfrm>
            <a:custGeom>
              <a:rect b="b" l="l" r="r" t="t"/>
              <a:pathLst>
                <a:path extrusionOk="0" h="5790" w="579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2170832" y="1373930"/>
              <a:ext cx="208453" cy="208453"/>
            </a:xfrm>
            <a:custGeom>
              <a:rect b="b" l="l" r="r" t="t"/>
              <a:pathLst>
                <a:path extrusionOk="0" h="4151" w="4151">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2311690" y="1572035"/>
              <a:ext cx="375677" cy="380146"/>
            </a:xfrm>
            <a:custGeom>
              <a:rect b="b" l="l" r="r" t="t"/>
              <a:pathLst>
                <a:path extrusionOk="0" h="7570" w="7481">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2033841" y="1325069"/>
              <a:ext cx="56645" cy="56645"/>
            </a:xfrm>
            <a:custGeom>
              <a:rect b="b" l="l" r="r" t="t"/>
              <a:pathLst>
                <a:path extrusionOk="0" h="1128" w="1128">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1676248" y="1631843"/>
              <a:ext cx="56645" cy="57298"/>
            </a:xfrm>
            <a:custGeom>
              <a:rect b="b" l="l" r="r" t="t"/>
              <a:pathLst>
                <a:path extrusionOk="0" h="1141" w="1128">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2048655" y="1914865"/>
              <a:ext cx="56645" cy="57248"/>
            </a:xfrm>
            <a:custGeom>
              <a:rect b="b" l="l" r="r" t="t"/>
              <a:pathLst>
                <a:path extrusionOk="0" h="1140" w="1128">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2235159" y="1943137"/>
              <a:ext cx="57298" cy="56645"/>
            </a:xfrm>
            <a:custGeom>
              <a:rect b="b" l="l" r="r" t="t"/>
              <a:pathLst>
                <a:path extrusionOk="0" h="1128" w="1141">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2156721" y="1733482"/>
              <a:ext cx="57248" cy="57298"/>
            </a:xfrm>
            <a:custGeom>
              <a:rect b="b" l="l" r="r" t="t"/>
              <a:pathLst>
                <a:path extrusionOk="0" h="1141" w="114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2686005" y="1603571"/>
              <a:ext cx="57298" cy="56645"/>
            </a:xfrm>
            <a:custGeom>
              <a:rect b="b" l="l" r="r" t="t"/>
              <a:pathLst>
                <a:path extrusionOk="0" h="1128" w="1141">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1819667" y="1563649"/>
              <a:ext cx="194292" cy="193689"/>
            </a:xfrm>
            <a:custGeom>
              <a:rect b="b" l="l" r="r" t="t"/>
              <a:pathLst>
                <a:path extrusionOk="0" h="3857" w="3869">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2199807" y="1403508"/>
              <a:ext cx="150552" cy="149899"/>
            </a:xfrm>
            <a:custGeom>
              <a:rect b="b" l="l" r="r" t="t"/>
              <a:pathLst>
                <a:path extrusionOk="0" h="2985" w="2998">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2238373" y="1441472"/>
              <a:ext cx="73368" cy="73368"/>
            </a:xfrm>
            <a:custGeom>
              <a:rect b="b" l="l" r="r" t="t"/>
              <a:pathLst>
                <a:path extrusionOk="0" h="1461" w="1461">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1865364" y="1608693"/>
              <a:ext cx="102946" cy="102946"/>
            </a:xfrm>
            <a:custGeom>
              <a:rect b="b" l="l" r="r" t="t"/>
              <a:pathLst>
                <a:path extrusionOk="0" h="2050" w="205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2368937" y="1631843"/>
              <a:ext cx="260528" cy="260528"/>
            </a:xfrm>
            <a:custGeom>
              <a:rect b="b" l="l" r="r" t="t"/>
              <a:pathLst>
                <a:path extrusionOk="0" h="5188" w="5188">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2452547" y="1715454"/>
              <a:ext cx="93957" cy="93304"/>
            </a:xfrm>
            <a:custGeom>
              <a:rect b="b" l="l" r="r" t="t"/>
              <a:pathLst>
                <a:path extrusionOk="0" h="1858" w="1871">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1226658" y="2344469"/>
              <a:ext cx="1965613" cy="679895"/>
            </a:xfrm>
            <a:custGeom>
              <a:rect b="b" l="l" r="r" t="t"/>
              <a:pathLst>
                <a:path extrusionOk="0" h="13539" w="39142">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1482662" y="2021626"/>
              <a:ext cx="1454299" cy="130616"/>
            </a:xfrm>
            <a:custGeom>
              <a:rect b="b" l="l" r="r" t="t"/>
              <a:pathLst>
                <a:path extrusionOk="0" h="2601" w="28960">
                  <a:moveTo>
                    <a:pt x="0" y="0"/>
                  </a:moveTo>
                  <a:lnTo>
                    <a:pt x="0" y="2600"/>
                  </a:lnTo>
                  <a:lnTo>
                    <a:pt x="28959" y="2600"/>
                  </a:lnTo>
                  <a:lnTo>
                    <a:pt x="289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3192189" y="4322206"/>
              <a:ext cx="141563" cy="409775"/>
            </a:xfrm>
            <a:custGeom>
              <a:rect b="b" l="l" r="r" t="t"/>
              <a:pathLst>
                <a:path extrusionOk="0" h="8160" w="2819">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1085850" y="4322206"/>
              <a:ext cx="140860" cy="409775"/>
            </a:xfrm>
            <a:custGeom>
              <a:rect b="b" l="l" r="r" t="t"/>
              <a:pathLst>
                <a:path extrusionOk="0" h="8160" w="2805">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1405479" y="2091076"/>
              <a:ext cx="1608617" cy="1580998"/>
            </a:xfrm>
            <a:custGeom>
              <a:rect b="b" l="l" r="r" t="t"/>
              <a:pathLst>
                <a:path extrusionOk="0" h="31483" w="32033">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1675595" y="2506569"/>
              <a:ext cx="355741" cy="356343"/>
            </a:xfrm>
            <a:custGeom>
              <a:rect b="b" l="l" r="r" t="t"/>
              <a:pathLst>
                <a:path extrusionOk="0" h="7096" w="7084">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1731586" y="2562510"/>
              <a:ext cx="243806" cy="244459"/>
            </a:xfrm>
            <a:custGeom>
              <a:rect b="b" l="l" r="r" t="t"/>
              <a:pathLst>
                <a:path extrusionOk="0" h="4868" w="4855">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2387617" y="2506569"/>
              <a:ext cx="356343" cy="356343"/>
            </a:xfrm>
            <a:custGeom>
              <a:rect b="b" l="l" r="r" t="t"/>
              <a:pathLst>
                <a:path extrusionOk="0" h="7096" w="7096">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2443559" y="2562510"/>
              <a:ext cx="244459" cy="244459"/>
            </a:xfrm>
            <a:custGeom>
              <a:rect b="b" l="l" r="r" t="t"/>
              <a:pathLst>
                <a:path extrusionOk="0" h="4868" w="4868">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1697489" y="3169681"/>
              <a:ext cx="1024638" cy="292668"/>
            </a:xfrm>
            <a:custGeom>
              <a:rect b="b" l="l" r="r" t="t"/>
              <a:pathLst>
                <a:path extrusionOk="0" h="5828" w="20404">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1751522" y="3224317"/>
              <a:ext cx="915917" cy="183394"/>
            </a:xfrm>
            <a:custGeom>
              <a:rect b="b" l="l" r="r" t="t"/>
              <a:pathLst>
                <a:path extrusionOk="0" h="3652" w="18239">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2133571" y="3224317"/>
              <a:ext cx="152460" cy="183394"/>
            </a:xfrm>
            <a:custGeom>
              <a:rect b="b" l="l" r="r" t="t"/>
              <a:pathLst>
                <a:path extrusionOk="0" h="3652" w="3036">
                  <a:moveTo>
                    <a:pt x="0" y="1"/>
                  </a:moveTo>
                  <a:lnTo>
                    <a:pt x="0" y="3651"/>
                  </a:lnTo>
                  <a:lnTo>
                    <a:pt x="3035" y="3651"/>
                  </a:lnTo>
                  <a:lnTo>
                    <a:pt x="303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1828053" y="3224317"/>
              <a:ext cx="152460" cy="183394"/>
            </a:xfrm>
            <a:custGeom>
              <a:rect b="b" l="l" r="r" t="t"/>
              <a:pathLst>
                <a:path extrusionOk="0" h="3652" w="3036">
                  <a:moveTo>
                    <a:pt x="0" y="1"/>
                  </a:moveTo>
                  <a:lnTo>
                    <a:pt x="0" y="3651"/>
                  </a:lnTo>
                  <a:lnTo>
                    <a:pt x="3036" y="3651"/>
                  </a:lnTo>
                  <a:lnTo>
                    <a:pt x="303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2438386" y="3224317"/>
              <a:ext cx="153163" cy="183394"/>
            </a:xfrm>
            <a:custGeom>
              <a:rect b="b" l="l" r="r" t="t"/>
              <a:pathLst>
                <a:path extrusionOk="0" h="3652" w="3050">
                  <a:moveTo>
                    <a:pt x="1" y="1"/>
                  </a:moveTo>
                  <a:lnTo>
                    <a:pt x="1" y="3651"/>
                  </a:lnTo>
                  <a:lnTo>
                    <a:pt x="3049" y="3651"/>
                  </a:lnTo>
                  <a:lnTo>
                    <a:pt x="30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1904583" y="3672000"/>
              <a:ext cx="610444" cy="83010"/>
            </a:xfrm>
            <a:custGeom>
              <a:rect b="b" l="l" r="r" t="t"/>
              <a:pathLst>
                <a:path extrusionOk="0" h="1653" w="12156">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2034494" y="3754958"/>
              <a:ext cx="350568" cy="274690"/>
            </a:xfrm>
            <a:custGeom>
              <a:rect b="b" l="l" r="r" t="t"/>
              <a:pathLst>
                <a:path extrusionOk="0" h="5470" w="6981">
                  <a:moveTo>
                    <a:pt x="1" y="0"/>
                  </a:moveTo>
                  <a:lnTo>
                    <a:pt x="1" y="5469"/>
                  </a:lnTo>
                  <a:lnTo>
                    <a:pt x="6981" y="5469"/>
                  </a:lnTo>
                  <a:lnTo>
                    <a:pt x="6981"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2034494" y="3846302"/>
              <a:ext cx="350568" cy="91346"/>
            </a:xfrm>
            <a:custGeom>
              <a:rect b="b" l="l" r="r" t="t"/>
              <a:pathLst>
                <a:path extrusionOk="0" h="1819" w="6981">
                  <a:moveTo>
                    <a:pt x="1" y="0"/>
                  </a:moveTo>
                  <a:lnTo>
                    <a:pt x="1" y="1819"/>
                  </a:lnTo>
                  <a:lnTo>
                    <a:pt x="6981" y="1819"/>
                  </a:lnTo>
                  <a:lnTo>
                    <a:pt x="6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1226658" y="4029593"/>
              <a:ext cx="1965613" cy="702392"/>
            </a:xfrm>
            <a:custGeom>
              <a:rect b="b" l="l" r="r" t="t"/>
              <a:pathLst>
                <a:path extrusionOk="0" h="13987" w="39142">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0"/>
          <p:cNvGrpSpPr/>
          <p:nvPr/>
        </p:nvGrpSpPr>
        <p:grpSpPr>
          <a:xfrm>
            <a:off x="8199529" y="4062192"/>
            <a:ext cx="788217" cy="943745"/>
            <a:chOff x="3161760" y="1088175"/>
            <a:chExt cx="1931905" cy="3643804"/>
          </a:xfrm>
        </p:grpSpPr>
        <p:sp>
          <p:nvSpPr>
            <p:cNvPr id="892" name="Google Shape;892;p20"/>
            <p:cNvSpPr/>
            <p:nvPr/>
          </p:nvSpPr>
          <p:spPr>
            <a:xfrm>
              <a:off x="3482626" y="4612138"/>
              <a:ext cx="1422734" cy="119841"/>
            </a:xfrm>
            <a:custGeom>
              <a:rect b="b" l="l" r="r" t="t"/>
              <a:pathLst>
                <a:path extrusionOk="0" h="4363" w="51797">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3811319" y="2050000"/>
              <a:ext cx="695972" cy="569594"/>
            </a:xfrm>
            <a:custGeom>
              <a:rect b="b" l="l" r="r" t="t"/>
              <a:pathLst>
                <a:path extrusionOk="0" h="20737" w="25338">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3686154" y="2309340"/>
              <a:ext cx="73091" cy="73064"/>
            </a:xfrm>
            <a:custGeom>
              <a:rect b="b" l="l" r="r" t="t"/>
              <a:pathLst>
                <a:path extrusionOk="0" h="2660" w="2661">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4559374" y="2309340"/>
              <a:ext cx="73064" cy="73064"/>
            </a:xfrm>
            <a:custGeom>
              <a:rect b="b" l="l" r="r" t="t"/>
              <a:pathLst>
                <a:path extrusionOk="0" h="2660" w="266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4507242" y="2213728"/>
              <a:ext cx="104679" cy="261408"/>
            </a:xfrm>
            <a:custGeom>
              <a:rect b="b" l="l" r="r" t="t"/>
              <a:pathLst>
                <a:path extrusionOk="0" h="9517" w="3811">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3707083" y="2213728"/>
              <a:ext cx="104267" cy="261408"/>
            </a:xfrm>
            <a:custGeom>
              <a:rect b="b" l="l" r="r" t="t"/>
              <a:pathLst>
                <a:path extrusionOk="0" h="9517" w="3796">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3920472" y="2182938"/>
              <a:ext cx="125169" cy="157197"/>
            </a:xfrm>
            <a:custGeom>
              <a:rect b="b" l="l" r="r" t="t"/>
              <a:pathLst>
                <a:path extrusionOk="0" h="5723" w="4557">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3936073" y="2198539"/>
              <a:ext cx="93994" cy="126405"/>
            </a:xfrm>
            <a:custGeom>
              <a:rect b="b" l="l" r="r" t="t"/>
              <a:pathLst>
                <a:path extrusionOk="0" h="4602" w="3422">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3951235" y="2213728"/>
              <a:ext cx="63642" cy="95642"/>
            </a:xfrm>
            <a:custGeom>
              <a:rect b="b" l="l" r="r" t="t"/>
              <a:pathLst>
                <a:path extrusionOk="0" h="3482" w="2317">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3955355" y="2228478"/>
              <a:ext cx="59522" cy="80892"/>
            </a:xfrm>
            <a:custGeom>
              <a:rect b="b" l="l" r="r" t="t"/>
              <a:pathLst>
                <a:path extrusionOk="0" h="2945" w="2167">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4275836" y="2182938"/>
              <a:ext cx="124757" cy="157197"/>
            </a:xfrm>
            <a:custGeom>
              <a:rect b="b" l="l" r="r" t="t"/>
              <a:pathLst>
                <a:path extrusionOk="0" h="5723" w="4542">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4290997" y="2198539"/>
              <a:ext cx="94406" cy="126405"/>
            </a:xfrm>
            <a:custGeom>
              <a:rect b="b" l="l" r="r" t="t"/>
              <a:pathLst>
                <a:path extrusionOk="0" h="4602" w="3437">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4306186" y="2213728"/>
              <a:ext cx="63642" cy="95642"/>
            </a:xfrm>
            <a:custGeom>
              <a:rect b="b" l="l" r="r" t="t"/>
              <a:pathLst>
                <a:path extrusionOk="0" h="3482" w="2317">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4310691" y="2228478"/>
              <a:ext cx="59138" cy="80892"/>
            </a:xfrm>
            <a:custGeom>
              <a:rect b="b" l="l" r="r" t="t"/>
              <a:pathLst>
                <a:path extrusionOk="0" h="2945" w="2153">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4146578" y="1879707"/>
              <a:ext cx="25462" cy="170326"/>
            </a:xfrm>
            <a:custGeom>
              <a:rect b="b" l="l" r="r" t="t"/>
              <a:pathLst>
                <a:path extrusionOk="0" h="6201" w="927">
                  <a:moveTo>
                    <a:pt x="0" y="0"/>
                  </a:moveTo>
                  <a:lnTo>
                    <a:pt x="0" y="6200"/>
                  </a:lnTo>
                  <a:lnTo>
                    <a:pt x="926" y="6200"/>
                  </a:lnTo>
                  <a:lnTo>
                    <a:pt x="9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4054647" y="2619547"/>
              <a:ext cx="208890" cy="56638"/>
            </a:xfrm>
            <a:custGeom>
              <a:rect b="b" l="l" r="r" t="t"/>
              <a:pathLst>
                <a:path extrusionOk="0" h="2062" w="7605">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a:off x="4054647" y="2675359"/>
              <a:ext cx="208890" cy="56226"/>
            </a:xfrm>
            <a:custGeom>
              <a:rect b="b" l="l" r="r" t="t"/>
              <a:pathLst>
                <a:path extrusionOk="0" h="2047" w="7605">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3714472" y="2722959"/>
              <a:ext cx="889672" cy="854789"/>
            </a:xfrm>
            <a:custGeom>
              <a:rect b="b" l="l" r="r" t="t"/>
              <a:pathLst>
                <a:path extrusionOk="0" h="31120" w="3239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4517515" y="2778332"/>
              <a:ext cx="33263" cy="33291"/>
            </a:xfrm>
            <a:custGeom>
              <a:rect b="b" l="l" r="r" t="t"/>
              <a:pathLst>
                <a:path extrusionOk="0" h="1212" w="1211">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4517515" y="3486173"/>
              <a:ext cx="33263" cy="33263"/>
            </a:xfrm>
            <a:custGeom>
              <a:rect b="b" l="l" r="r" t="t"/>
              <a:pathLst>
                <a:path extrusionOk="0" h="1211" w="1211">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3768224" y="2778332"/>
              <a:ext cx="33263" cy="33291"/>
            </a:xfrm>
            <a:custGeom>
              <a:rect b="b" l="l" r="r" t="t"/>
              <a:pathLst>
                <a:path extrusionOk="0" h="1212" w="1211">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a:off x="3768224" y="3486173"/>
              <a:ext cx="33263" cy="33263"/>
            </a:xfrm>
            <a:custGeom>
              <a:rect b="b" l="l" r="r" t="t"/>
              <a:pathLst>
                <a:path extrusionOk="0" h="1211" w="1211">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3832249" y="2972850"/>
              <a:ext cx="675041" cy="359083"/>
            </a:xfrm>
            <a:custGeom>
              <a:rect b="b" l="l" r="r" t="t"/>
              <a:pathLst>
                <a:path extrusionOk="0" h="13073" w="24576">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3889270" y="2999932"/>
              <a:ext cx="560996" cy="79216"/>
            </a:xfrm>
            <a:custGeom>
              <a:rect b="b" l="l" r="r" t="t"/>
              <a:pathLst>
                <a:path extrusionOk="0" h="2884" w="20424">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3910199" y="3026602"/>
              <a:ext cx="519960" cy="25874"/>
            </a:xfrm>
            <a:custGeom>
              <a:rect b="b" l="l" r="r" t="t"/>
              <a:pathLst>
                <a:path extrusionOk="0" h="942" w="1893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3893390" y="3245730"/>
              <a:ext cx="460850" cy="24638"/>
            </a:xfrm>
            <a:custGeom>
              <a:rect b="b" l="l" r="r" t="t"/>
              <a:pathLst>
                <a:path extrusionOk="0" h="897" w="16778">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3893390" y="3181294"/>
              <a:ext cx="460850" cy="24638"/>
            </a:xfrm>
            <a:custGeom>
              <a:rect b="b" l="l" r="r" t="t"/>
              <a:pathLst>
                <a:path extrusionOk="0" h="897" w="16778">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3893390" y="3116885"/>
              <a:ext cx="460850" cy="24638"/>
            </a:xfrm>
            <a:custGeom>
              <a:rect b="b" l="l" r="r" t="t"/>
              <a:pathLst>
                <a:path extrusionOk="0" h="897" w="16778">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4425199" y="3245730"/>
              <a:ext cx="25050" cy="24638"/>
            </a:xfrm>
            <a:custGeom>
              <a:rect b="b" l="l" r="r" t="t"/>
              <a:pathLst>
                <a:path extrusionOk="0" h="897" w="912">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4425199" y="3181294"/>
              <a:ext cx="25050" cy="24638"/>
            </a:xfrm>
            <a:custGeom>
              <a:rect b="b" l="l" r="r" t="t"/>
              <a:pathLst>
                <a:path extrusionOk="0" h="897" w="912">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4425199" y="3116885"/>
              <a:ext cx="25050" cy="24638"/>
            </a:xfrm>
            <a:custGeom>
              <a:rect b="b" l="l" r="r" t="t"/>
              <a:pathLst>
                <a:path extrusionOk="0" h="897" w="912">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851119" y="2546514"/>
              <a:ext cx="33263" cy="33263"/>
            </a:xfrm>
            <a:custGeom>
              <a:rect b="b" l="l" r="r" t="t"/>
              <a:pathLst>
                <a:path extrusionOk="0" h="1211" w="1211">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851119" y="2086503"/>
              <a:ext cx="33263" cy="33263"/>
            </a:xfrm>
            <a:custGeom>
              <a:rect b="b" l="l" r="r" t="t"/>
              <a:pathLst>
                <a:path extrusionOk="0" h="1211" w="1211">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4435445" y="2546514"/>
              <a:ext cx="33263" cy="33263"/>
            </a:xfrm>
            <a:custGeom>
              <a:rect b="b" l="l" r="r" t="t"/>
              <a:pathLst>
                <a:path extrusionOk="0" h="1211" w="1211">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4435445" y="2086503"/>
              <a:ext cx="33263" cy="33263"/>
            </a:xfrm>
            <a:custGeom>
              <a:rect b="b" l="l" r="r" t="t"/>
              <a:pathLst>
                <a:path extrusionOk="0" h="1211" w="1211">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3784649" y="2213728"/>
              <a:ext cx="26698" cy="261408"/>
            </a:xfrm>
            <a:custGeom>
              <a:rect b="b" l="l" r="r" t="t"/>
              <a:pathLst>
                <a:path extrusionOk="0" h="9517" w="972">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4507242" y="2213728"/>
              <a:ext cx="26726" cy="261408"/>
            </a:xfrm>
            <a:custGeom>
              <a:rect b="b" l="l" r="r" t="t"/>
              <a:pathLst>
                <a:path extrusionOk="0" h="9517" w="973">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4104718" y="1800521"/>
              <a:ext cx="112864" cy="112452"/>
            </a:xfrm>
            <a:custGeom>
              <a:rect b="b" l="l" r="r" t="t"/>
              <a:pathLst>
                <a:path extrusionOk="0" h="4094" w="4109">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4120292" y="1815683"/>
              <a:ext cx="81688" cy="82100"/>
            </a:xfrm>
            <a:custGeom>
              <a:rect b="b" l="l" r="r" t="t"/>
              <a:pathLst>
                <a:path extrusionOk="0" h="2989" w="2974">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4132213" y="1827603"/>
              <a:ext cx="69767" cy="70179"/>
            </a:xfrm>
            <a:custGeom>
              <a:rect b="b" l="l" r="r" t="t"/>
              <a:pathLst>
                <a:path extrusionOk="0" h="2555" w="254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3975872" y="2415608"/>
              <a:ext cx="369740" cy="138711"/>
            </a:xfrm>
            <a:custGeom>
              <a:rect b="b" l="l" r="r" t="t"/>
              <a:pathLst>
                <a:path extrusionOk="0" h="5050" w="13461">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3991034" y="2430797"/>
              <a:ext cx="339004" cy="108359"/>
            </a:xfrm>
            <a:custGeom>
              <a:rect b="b" l="l" r="r" t="t"/>
              <a:pathLst>
                <a:path extrusionOk="0" h="3945" w="12342">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3991034" y="2430797"/>
              <a:ext cx="339004" cy="16014"/>
            </a:xfrm>
            <a:custGeom>
              <a:rect b="b" l="l" r="r" t="t"/>
              <a:pathLst>
                <a:path extrusionOk="0" h="583" w="12342">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4731315" y="3532949"/>
              <a:ext cx="99734" cy="147748"/>
            </a:xfrm>
            <a:custGeom>
              <a:rect b="b" l="l" r="r" t="t"/>
              <a:pathLst>
                <a:path extrusionOk="0" h="5379" w="3631">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4814182" y="3562503"/>
              <a:ext cx="84160" cy="185900"/>
            </a:xfrm>
            <a:custGeom>
              <a:rect b="b" l="l" r="r" t="t"/>
              <a:pathLst>
                <a:path extrusionOk="0" h="6768" w="3064">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4890100" y="3562915"/>
              <a:ext cx="87841" cy="185103"/>
            </a:xfrm>
            <a:custGeom>
              <a:rect b="b" l="l" r="r" t="t"/>
              <a:pathLst>
                <a:path extrusionOk="0" h="6739" w="3198">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4948797" y="3523528"/>
              <a:ext cx="91934" cy="184252"/>
            </a:xfrm>
            <a:custGeom>
              <a:rect b="b" l="l" r="r" t="t"/>
              <a:pathLst>
                <a:path extrusionOk="0" h="6708" w="3347">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4596701" y="2837028"/>
              <a:ext cx="323402" cy="396823"/>
            </a:xfrm>
            <a:custGeom>
              <a:rect b="b" l="l" r="r" t="t"/>
              <a:pathLst>
                <a:path extrusionOk="0" h="14447" w="11774">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4745241" y="3342962"/>
              <a:ext cx="264320" cy="299588"/>
            </a:xfrm>
            <a:custGeom>
              <a:rect b="b" l="l" r="r" t="t"/>
              <a:pathLst>
                <a:path extrusionOk="0" h="10907" w="9623">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4715302" y="3173905"/>
              <a:ext cx="234737" cy="234765"/>
            </a:xfrm>
            <a:custGeom>
              <a:rect b="b" l="l" r="r" t="t"/>
              <a:pathLst>
                <a:path extrusionOk="0" h="8547" w="8546">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4769467" y="3228069"/>
              <a:ext cx="126817" cy="126433"/>
            </a:xfrm>
            <a:custGeom>
              <a:rect b="b" l="l" r="r" t="t"/>
              <a:pathLst>
                <a:path extrusionOk="0" h="4603" w="4617">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4585220" y="2745921"/>
              <a:ext cx="234737" cy="234765"/>
            </a:xfrm>
            <a:custGeom>
              <a:rect b="b" l="l" r="r" t="t"/>
              <a:pathLst>
                <a:path extrusionOk="0" h="8547" w="8546">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4639385" y="2800085"/>
              <a:ext cx="126405" cy="126433"/>
            </a:xfrm>
            <a:custGeom>
              <a:rect b="b" l="l" r="r" t="t"/>
              <a:pathLst>
                <a:path extrusionOk="0" h="4603" w="4602">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3756743" y="3631856"/>
              <a:ext cx="233117" cy="407508"/>
            </a:xfrm>
            <a:custGeom>
              <a:rect b="b" l="l" r="r" t="t"/>
              <a:pathLst>
                <a:path extrusionOk="0" h="14836" w="8487">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3756743" y="3818546"/>
              <a:ext cx="233117" cy="96054"/>
            </a:xfrm>
            <a:custGeom>
              <a:rect b="b" l="l" r="r" t="t"/>
              <a:pathLst>
                <a:path extrusionOk="0" h="3497" w="8487">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3756743" y="4202227"/>
              <a:ext cx="233117" cy="406684"/>
            </a:xfrm>
            <a:custGeom>
              <a:rect b="b" l="l" r="r" t="t"/>
              <a:pathLst>
                <a:path extrusionOk="0" h="14806" w="8487">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3690274" y="4571103"/>
              <a:ext cx="370152" cy="119456"/>
            </a:xfrm>
            <a:custGeom>
              <a:rect b="b" l="l" r="r" t="t"/>
              <a:pathLst>
                <a:path extrusionOk="0" h="4349" w="13476">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3756743" y="4006061"/>
              <a:ext cx="234737" cy="234765"/>
            </a:xfrm>
            <a:custGeom>
              <a:rect b="b" l="l" r="r" t="t"/>
              <a:pathLst>
                <a:path extrusionOk="0" h="8547" w="8546">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3810495" y="4059840"/>
              <a:ext cx="126817" cy="126817"/>
            </a:xfrm>
            <a:custGeom>
              <a:rect b="b" l="l" r="r" t="t"/>
              <a:pathLst>
                <a:path extrusionOk="0" h="4617" w="4617">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4332857" y="3631856"/>
              <a:ext cx="233117" cy="407508"/>
            </a:xfrm>
            <a:custGeom>
              <a:rect b="b" l="l" r="r" t="t"/>
              <a:pathLst>
                <a:path extrusionOk="0" h="14836" w="8487">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4332857" y="3818546"/>
              <a:ext cx="233117" cy="97290"/>
            </a:xfrm>
            <a:custGeom>
              <a:rect b="b" l="l" r="r" t="t"/>
              <a:pathLst>
                <a:path extrusionOk="0" h="3542" w="8487">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4332857" y="4202227"/>
              <a:ext cx="233117" cy="406684"/>
            </a:xfrm>
            <a:custGeom>
              <a:rect b="b" l="l" r="r" t="t"/>
              <a:pathLst>
                <a:path extrusionOk="0" h="14806" w="8487">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4277868" y="4571103"/>
              <a:ext cx="370179" cy="119456"/>
            </a:xfrm>
            <a:custGeom>
              <a:rect b="b" l="l" r="r" t="t"/>
              <a:pathLst>
                <a:path extrusionOk="0" h="4349" w="13477">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4332857" y="4006061"/>
              <a:ext cx="234765" cy="234765"/>
            </a:xfrm>
            <a:custGeom>
              <a:rect b="b" l="l" r="r" t="t"/>
              <a:pathLst>
                <a:path extrusionOk="0" h="8547" w="8547">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4386609" y="4059840"/>
              <a:ext cx="126845" cy="126817"/>
            </a:xfrm>
            <a:custGeom>
              <a:rect b="b" l="l" r="r" t="t"/>
              <a:pathLst>
                <a:path extrusionOk="0" h="4617" w="4618">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3714472" y="3577692"/>
              <a:ext cx="889672" cy="301209"/>
            </a:xfrm>
            <a:custGeom>
              <a:rect b="b" l="l" r="r" t="t"/>
              <a:pathLst>
                <a:path extrusionOk="0" h="10966" w="3239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4543361" y="3615019"/>
              <a:ext cx="33263" cy="33263"/>
            </a:xfrm>
            <a:custGeom>
              <a:rect b="b" l="l" r="r" t="t"/>
              <a:pathLst>
                <a:path extrusionOk="0" h="1211" w="1211">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3751415" y="3604362"/>
              <a:ext cx="33263" cy="33263"/>
            </a:xfrm>
            <a:custGeom>
              <a:rect b="b" l="l" r="r" t="t"/>
              <a:pathLst>
                <a:path extrusionOk="0" h="1211" w="1211">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3714472" y="3728263"/>
              <a:ext cx="889672" cy="150632"/>
            </a:xfrm>
            <a:custGeom>
              <a:rect b="b" l="l" r="r" t="t"/>
              <a:pathLst>
                <a:path extrusionOk="0" h="5484" w="3239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4641445" y="1540769"/>
              <a:ext cx="281102" cy="280690"/>
            </a:xfrm>
            <a:custGeom>
              <a:rect b="b" l="l" r="r" t="t"/>
              <a:pathLst>
                <a:path extrusionOk="0" h="10219" w="10234">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4737056" y="1672060"/>
              <a:ext cx="51309" cy="51749"/>
            </a:xfrm>
            <a:custGeom>
              <a:rect b="b" l="l" r="r" t="t"/>
              <a:pathLst>
                <a:path extrusionOk="0" h="1884" w="1868">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4782184" y="1340511"/>
              <a:ext cx="311481" cy="311481"/>
            </a:xfrm>
            <a:custGeom>
              <a:rect b="b" l="l" r="r" t="t"/>
              <a:pathLst>
                <a:path extrusionOk="0" h="11340" w="1134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4883124" y="1397971"/>
              <a:ext cx="114512" cy="196585"/>
            </a:xfrm>
            <a:custGeom>
              <a:rect b="b" l="l" r="r" t="t"/>
              <a:pathLst>
                <a:path extrusionOk="0" h="7157" w="4169">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4863842" y="1411512"/>
              <a:ext cx="153076" cy="169090"/>
            </a:xfrm>
            <a:custGeom>
              <a:rect b="b" l="l" r="r" t="t"/>
              <a:pathLst>
                <a:path extrusionOk="0" h="6156" w="5573">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4835112" y="1453371"/>
              <a:ext cx="210538" cy="85781"/>
            </a:xfrm>
            <a:custGeom>
              <a:rect b="b" l="l" r="r" t="t"/>
              <a:pathLst>
                <a:path extrusionOk="0" h="3123" w="7665">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4917182" y="1473064"/>
              <a:ext cx="46393" cy="45981"/>
            </a:xfrm>
            <a:custGeom>
              <a:rect b="b" l="l" r="r" t="t"/>
              <a:pathLst>
                <a:path extrusionOk="0" h="1674" w="1689">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4873703" y="1407804"/>
              <a:ext cx="27110" cy="27110"/>
            </a:xfrm>
            <a:custGeom>
              <a:rect b="b" l="l" r="r" t="t"/>
              <a:pathLst>
                <a:path extrusionOk="0" h="987" w="987">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5020182" y="1474300"/>
              <a:ext cx="27110" cy="27110"/>
            </a:xfrm>
            <a:custGeom>
              <a:rect b="b" l="l" r="r" t="t"/>
              <a:pathLst>
                <a:path extrusionOk="0" h="987" w="987">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4857690" y="1526816"/>
              <a:ext cx="27110" cy="27110"/>
            </a:xfrm>
            <a:custGeom>
              <a:rect b="b" l="l" r="r" t="t"/>
              <a:pathLst>
                <a:path extrusionOk="0" h="987" w="987">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3358312" y="1540769"/>
              <a:ext cx="280690" cy="280690"/>
            </a:xfrm>
            <a:custGeom>
              <a:rect b="b" l="l" r="r" t="t"/>
              <a:pathLst>
                <a:path extrusionOk="0" h="10219" w="10219">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3492074" y="1672060"/>
              <a:ext cx="51721" cy="51749"/>
            </a:xfrm>
            <a:custGeom>
              <a:rect b="b" l="l" r="r" t="t"/>
              <a:pathLst>
                <a:path extrusionOk="0" h="1884" w="1883">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3161760" y="1332326"/>
              <a:ext cx="311481" cy="311481"/>
            </a:xfrm>
            <a:custGeom>
              <a:rect b="b" l="l" r="r" t="t"/>
              <a:pathLst>
                <a:path extrusionOk="0" h="11340" w="1134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3230674" y="1397559"/>
              <a:ext cx="179775" cy="179747"/>
            </a:xfrm>
            <a:custGeom>
              <a:rect b="b" l="l" r="r" t="t"/>
              <a:pathLst>
                <a:path extrusionOk="0" h="6544" w="6545">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4149022" y="1269125"/>
              <a:ext cx="12333" cy="373448"/>
            </a:xfrm>
            <a:custGeom>
              <a:rect b="b" l="l" r="r" t="t"/>
              <a:pathLst>
                <a:path extrusionOk="0" h="13596" w="449">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4129329" y="1477157"/>
              <a:ext cx="51721" cy="51749"/>
            </a:xfrm>
            <a:custGeom>
              <a:rect b="b" l="l" r="r" t="t"/>
              <a:pathLst>
                <a:path extrusionOk="0" h="1884" w="1883">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999246" y="1088175"/>
              <a:ext cx="311893" cy="311481"/>
            </a:xfrm>
            <a:custGeom>
              <a:rect b="b" l="l" r="r" t="t"/>
              <a:pathLst>
                <a:path extrusionOk="0" h="11340" w="11355">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4067776" y="1152584"/>
              <a:ext cx="178127" cy="178127"/>
            </a:xfrm>
            <a:custGeom>
              <a:rect b="b" l="l" r="r" t="t"/>
              <a:pathLst>
                <a:path extrusionOk="0" h="6485" w="6485">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9" name="Google Shape;979;p20"/>
          <p:cNvPicPr preferRelativeResize="0"/>
          <p:nvPr/>
        </p:nvPicPr>
        <p:blipFill>
          <a:blip r:embed="rId3">
            <a:alphaModFix/>
          </a:blip>
          <a:stretch>
            <a:fillRect/>
          </a:stretch>
        </p:blipFill>
        <p:spPr>
          <a:xfrm>
            <a:off x="949725" y="767575"/>
            <a:ext cx="6995900" cy="3931450"/>
          </a:xfrm>
          <a:prstGeom prst="rect">
            <a:avLst/>
          </a:prstGeom>
          <a:noFill/>
          <a:ln>
            <a:noFill/>
          </a:ln>
        </p:spPr>
      </p:pic>
      <p:sp>
        <p:nvSpPr>
          <p:cNvPr id="980" name="Google Shape;980;p20"/>
          <p:cNvSpPr txBox="1"/>
          <p:nvPr/>
        </p:nvSpPr>
        <p:spPr>
          <a:xfrm>
            <a:off x="2585850" y="291500"/>
            <a:ext cx="371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OUTPUT</a:t>
            </a:r>
            <a:endParaRPr b="1" sz="2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21" title="Gráfico">
            <a:hlinkClick r:id="rId3"/>
          </p:cNvPr>
          <p:cNvPicPr preferRelativeResize="0"/>
          <p:nvPr/>
        </p:nvPicPr>
        <p:blipFill>
          <a:blip r:embed="rId4">
            <a:alphaModFix/>
          </a:blip>
          <a:stretch>
            <a:fillRect/>
          </a:stretch>
        </p:blipFill>
        <p:spPr>
          <a:xfrm flipH="1">
            <a:off x="7640727" y="4135209"/>
            <a:ext cx="1327243" cy="820550"/>
          </a:xfrm>
          <a:prstGeom prst="rect">
            <a:avLst/>
          </a:prstGeom>
          <a:noFill/>
          <a:ln>
            <a:noFill/>
          </a:ln>
        </p:spPr>
      </p:pic>
      <p:sp>
        <p:nvSpPr>
          <p:cNvPr id="986" name="Google Shape;986;p21"/>
          <p:cNvSpPr/>
          <p:nvPr/>
        </p:nvSpPr>
        <p:spPr>
          <a:xfrm>
            <a:off x="80473" y="44950"/>
            <a:ext cx="1095000" cy="108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21"/>
          <p:cNvGrpSpPr/>
          <p:nvPr/>
        </p:nvGrpSpPr>
        <p:grpSpPr>
          <a:xfrm>
            <a:off x="172389" y="175422"/>
            <a:ext cx="911182" cy="820547"/>
            <a:chOff x="5142325" y="1951175"/>
            <a:chExt cx="1293925" cy="1315400"/>
          </a:xfrm>
        </p:grpSpPr>
        <p:sp>
          <p:nvSpPr>
            <p:cNvPr id="988" name="Google Shape;988;p21"/>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 name="Google Shape;1024;p21"/>
          <p:cNvSpPr txBox="1"/>
          <p:nvPr/>
        </p:nvSpPr>
        <p:spPr>
          <a:xfrm>
            <a:off x="2585850" y="291500"/>
            <a:ext cx="371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OUTPUT</a:t>
            </a:r>
            <a:endParaRPr b="1" sz="2000">
              <a:latin typeface="Roboto"/>
              <a:ea typeface="Roboto"/>
              <a:cs typeface="Roboto"/>
              <a:sym typeface="Roboto"/>
            </a:endParaRPr>
          </a:p>
        </p:txBody>
      </p:sp>
      <p:pic>
        <p:nvPicPr>
          <p:cNvPr id="1025" name="Google Shape;1025;p21"/>
          <p:cNvPicPr preferRelativeResize="0"/>
          <p:nvPr/>
        </p:nvPicPr>
        <p:blipFill>
          <a:blip r:embed="rId5">
            <a:alphaModFix/>
          </a:blip>
          <a:stretch>
            <a:fillRect/>
          </a:stretch>
        </p:blipFill>
        <p:spPr>
          <a:xfrm>
            <a:off x="1002400" y="995975"/>
            <a:ext cx="6778624" cy="380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